
<file path=[Content_Types].xml><?xml version="1.0" encoding="utf-8"?>
<Types xmlns="http://schemas.openxmlformats.org/package/2006/content-types"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9" r:id="rId13"/>
    <p:sldId id="268" r:id="rId14"/>
    <p:sldId id="280" r:id="rId15"/>
    <p:sldId id="281" r:id="rId16"/>
    <p:sldId id="270" r:id="rId17"/>
    <p:sldId id="271" r:id="rId18"/>
    <p:sldId id="272" r:id="rId19"/>
    <p:sldId id="274" r:id="rId20"/>
    <p:sldId id="273" r:id="rId21"/>
    <p:sldId id="275" r:id="rId22"/>
    <p:sldId id="276" r:id="rId23"/>
    <p:sldId id="278" r:id="rId24"/>
    <p:sldId id="279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4FEFB-A20A-4D0E-BDF1-B8197A3CA37A}" type="doc">
      <dgm:prSet loTypeId="urn:microsoft.com/office/officeart/2005/8/layout/cycle2" loCatId="cycle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41727E5-DE0B-4F4A-9008-FC4BCD7294CB}">
      <dgm:prSet/>
      <dgm:spPr/>
      <dgm:t>
        <a:bodyPr/>
        <a:lstStyle/>
        <a:p>
          <a:pPr rtl="0"/>
          <a:r>
            <a:rPr lang="en-US" dirty="0" smtClean="0"/>
            <a:t>Optimum visualization of even the finest details</a:t>
          </a:r>
          <a:endParaRPr lang="en-US" dirty="0"/>
        </a:p>
      </dgm:t>
    </dgm:pt>
    <dgm:pt modelId="{F2460AA8-F69D-4FD2-B67D-39DB7CACB9BC}" type="parTrans" cxnId="{E534DC02-B832-4AF0-BC02-23005EEFE4BB}">
      <dgm:prSet/>
      <dgm:spPr/>
      <dgm:t>
        <a:bodyPr/>
        <a:lstStyle/>
        <a:p>
          <a:endParaRPr lang="en-US"/>
        </a:p>
      </dgm:t>
    </dgm:pt>
    <dgm:pt modelId="{632AABE3-E23D-47A3-8B22-473FAEA86B43}" type="sibTrans" cxnId="{E534DC02-B832-4AF0-BC02-23005EEFE4BB}">
      <dgm:prSet/>
      <dgm:spPr/>
      <dgm:t>
        <a:bodyPr/>
        <a:lstStyle/>
        <a:p>
          <a:endParaRPr lang="en-US"/>
        </a:p>
      </dgm:t>
    </dgm:pt>
    <dgm:pt modelId="{A0F74E20-E7C9-4F83-A000-AF276541578C}">
      <dgm:prSet/>
      <dgm:spPr/>
      <dgm:t>
        <a:bodyPr/>
        <a:lstStyle/>
        <a:p>
          <a:pPr rtl="0"/>
          <a:r>
            <a:rPr lang="en-US" dirty="0" smtClean="0"/>
            <a:t>Maximum precision in therapy</a:t>
          </a:r>
          <a:endParaRPr lang="en-US" dirty="0"/>
        </a:p>
      </dgm:t>
    </dgm:pt>
    <dgm:pt modelId="{097C5587-4628-47A9-BC8A-91888D673284}" type="parTrans" cxnId="{66849827-AC19-4EA0-873D-3AC79BD85C50}">
      <dgm:prSet/>
      <dgm:spPr/>
      <dgm:t>
        <a:bodyPr/>
        <a:lstStyle/>
        <a:p>
          <a:endParaRPr lang="en-US"/>
        </a:p>
      </dgm:t>
    </dgm:pt>
    <dgm:pt modelId="{F70D03AB-9794-48A3-AEA5-19E98B9B49B0}" type="sibTrans" cxnId="{66849827-AC19-4EA0-873D-3AC79BD85C50}">
      <dgm:prSet/>
      <dgm:spPr/>
      <dgm:t>
        <a:bodyPr/>
        <a:lstStyle/>
        <a:p>
          <a:endParaRPr lang="en-US"/>
        </a:p>
      </dgm:t>
    </dgm:pt>
    <dgm:pt modelId="{54D9BC2F-29C0-4AC8-AE98-A2CD07B23F78}">
      <dgm:prSet/>
      <dgm:spPr/>
      <dgm:t>
        <a:bodyPr/>
        <a:lstStyle/>
        <a:p>
          <a:pPr rtl="0"/>
          <a:r>
            <a:rPr lang="en-US" dirty="0" smtClean="0"/>
            <a:t>Minimum tissue </a:t>
          </a:r>
          <a:r>
            <a:rPr lang="en-US" dirty="0" err="1" smtClean="0"/>
            <a:t>traumatization</a:t>
          </a:r>
          <a:r>
            <a:rPr lang="en-US" dirty="0" smtClean="0"/>
            <a:t> </a:t>
          </a:r>
          <a:endParaRPr lang="en-US" dirty="0"/>
        </a:p>
      </dgm:t>
    </dgm:pt>
    <dgm:pt modelId="{2DF2FADD-86E2-41D6-8B4C-8A7815D089AB}" type="parTrans" cxnId="{FD34E65C-E328-41A9-8729-7438CCA3A5C2}">
      <dgm:prSet/>
      <dgm:spPr/>
      <dgm:t>
        <a:bodyPr/>
        <a:lstStyle/>
        <a:p>
          <a:endParaRPr lang="en-US"/>
        </a:p>
      </dgm:t>
    </dgm:pt>
    <dgm:pt modelId="{C619890F-7FB0-49A0-BBD8-421D3BD53462}" type="sibTrans" cxnId="{FD34E65C-E328-41A9-8729-7438CCA3A5C2}">
      <dgm:prSet/>
      <dgm:spPr/>
      <dgm:t>
        <a:bodyPr/>
        <a:lstStyle/>
        <a:p>
          <a:endParaRPr lang="en-US"/>
        </a:p>
      </dgm:t>
    </dgm:pt>
    <dgm:pt modelId="{E7F167E5-CB5A-41B3-A649-727636CC4BB6}" type="pres">
      <dgm:prSet presAssocID="{71C4FEFB-A20A-4D0E-BDF1-B8197A3CA37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482E4B-3311-4881-A1C1-5AF0785FC225}" type="pres">
      <dgm:prSet presAssocID="{241727E5-DE0B-4F4A-9008-FC4BCD7294C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06025-5F86-4BBD-962D-866719993D52}" type="pres">
      <dgm:prSet presAssocID="{632AABE3-E23D-47A3-8B22-473FAEA86B4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0495727-ACBB-41FB-93FD-C4A3AB5467E0}" type="pres">
      <dgm:prSet presAssocID="{632AABE3-E23D-47A3-8B22-473FAEA86B4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54BB13E-B5CD-4E87-935D-0A1F988292A2}" type="pres">
      <dgm:prSet presAssocID="{A0F74E20-E7C9-4F83-A000-AF27654157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C682D-0D4D-4936-83B5-873CDC3B9970}" type="pres">
      <dgm:prSet presAssocID="{F70D03AB-9794-48A3-AEA5-19E98B9B49B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EC23785-9C70-4C4C-AB86-DB873C537736}" type="pres">
      <dgm:prSet presAssocID="{F70D03AB-9794-48A3-AEA5-19E98B9B49B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AC0DA22D-8058-4B8B-8B0D-41029A2AEFDD}" type="pres">
      <dgm:prSet presAssocID="{54D9BC2F-29C0-4AC8-AE98-A2CD07B23F7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59D5F-71BA-4F47-9C87-90EE14E81762}" type="pres">
      <dgm:prSet presAssocID="{C619890F-7FB0-49A0-BBD8-421D3BD5346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2673AF1D-88CF-4464-9FC4-9464CA061B0D}" type="pres">
      <dgm:prSet presAssocID="{C619890F-7FB0-49A0-BBD8-421D3BD5346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B617AC0-ADA8-422A-B282-A4AE9706B1B3}" type="presOf" srcId="{A0F74E20-E7C9-4F83-A000-AF276541578C}" destId="{654BB13E-B5CD-4E87-935D-0A1F988292A2}" srcOrd="0" destOrd="0" presId="urn:microsoft.com/office/officeart/2005/8/layout/cycle2"/>
    <dgm:cxn modelId="{DAC51ED6-2AEA-4EC5-B70E-B006FD509C62}" type="presOf" srcId="{F70D03AB-9794-48A3-AEA5-19E98B9B49B0}" destId="{AD6C682D-0D4D-4936-83B5-873CDC3B9970}" srcOrd="0" destOrd="0" presId="urn:microsoft.com/office/officeart/2005/8/layout/cycle2"/>
    <dgm:cxn modelId="{51AA9F73-8503-4FA4-90C4-11D0B2BA4AFB}" type="presOf" srcId="{632AABE3-E23D-47A3-8B22-473FAEA86B43}" destId="{55D06025-5F86-4BBD-962D-866719993D52}" srcOrd="0" destOrd="0" presId="urn:microsoft.com/office/officeart/2005/8/layout/cycle2"/>
    <dgm:cxn modelId="{FD34E65C-E328-41A9-8729-7438CCA3A5C2}" srcId="{71C4FEFB-A20A-4D0E-BDF1-B8197A3CA37A}" destId="{54D9BC2F-29C0-4AC8-AE98-A2CD07B23F78}" srcOrd="2" destOrd="0" parTransId="{2DF2FADD-86E2-41D6-8B4C-8A7815D089AB}" sibTransId="{C619890F-7FB0-49A0-BBD8-421D3BD53462}"/>
    <dgm:cxn modelId="{90FEB12D-59BD-4191-BC54-DCCE0FF3587D}" type="presOf" srcId="{C619890F-7FB0-49A0-BBD8-421D3BD53462}" destId="{2673AF1D-88CF-4464-9FC4-9464CA061B0D}" srcOrd="1" destOrd="0" presId="urn:microsoft.com/office/officeart/2005/8/layout/cycle2"/>
    <dgm:cxn modelId="{1DE527F9-9DE1-4571-BC9D-CF98CF744F7E}" type="presOf" srcId="{71C4FEFB-A20A-4D0E-BDF1-B8197A3CA37A}" destId="{E7F167E5-CB5A-41B3-A649-727636CC4BB6}" srcOrd="0" destOrd="0" presId="urn:microsoft.com/office/officeart/2005/8/layout/cycle2"/>
    <dgm:cxn modelId="{652F8159-A71E-4DBE-B178-C3D5D6C11C1B}" type="presOf" srcId="{241727E5-DE0B-4F4A-9008-FC4BCD7294CB}" destId="{82482E4B-3311-4881-A1C1-5AF0785FC225}" srcOrd="0" destOrd="0" presId="urn:microsoft.com/office/officeart/2005/8/layout/cycle2"/>
    <dgm:cxn modelId="{7CA77875-DBB0-490B-A626-481C4BC9E11C}" type="presOf" srcId="{54D9BC2F-29C0-4AC8-AE98-A2CD07B23F78}" destId="{AC0DA22D-8058-4B8B-8B0D-41029A2AEFDD}" srcOrd="0" destOrd="0" presId="urn:microsoft.com/office/officeart/2005/8/layout/cycle2"/>
    <dgm:cxn modelId="{A0C04B2E-3059-47AF-85D7-06E6CD14A228}" type="presOf" srcId="{F70D03AB-9794-48A3-AEA5-19E98B9B49B0}" destId="{CEC23785-9C70-4C4C-AB86-DB873C537736}" srcOrd="1" destOrd="0" presId="urn:microsoft.com/office/officeart/2005/8/layout/cycle2"/>
    <dgm:cxn modelId="{2F6B2908-E64B-4050-ABD9-821B1BAE8C8D}" type="presOf" srcId="{C619890F-7FB0-49A0-BBD8-421D3BD53462}" destId="{92259D5F-71BA-4F47-9C87-90EE14E81762}" srcOrd="0" destOrd="0" presId="urn:microsoft.com/office/officeart/2005/8/layout/cycle2"/>
    <dgm:cxn modelId="{DFD1C103-0C99-4B65-B3AA-DB52E3C99630}" type="presOf" srcId="{632AABE3-E23D-47A3-8B22-473FAEA86B43}" destId="{20495727-ACBB-41FB-93FD-C4A3AB5467E0}" srcOrd="1" destOrd="0" presId="urn:microsoft.com/office/officeart/2005/8/layout/cycle2"/>
    <dgm:cxn modelId="{66849827-AC19-4EA0-873D-3AC79BD85C50}" srcId="{71C4FEFB-A20A-4D0E-BDF1-B8197A3CA37A}" destId="{A0F74E20-E7C9-4F83-A000-AF276541578C}" srcOrd="1" destOrd="0" parTransId="{097C5587-4628-47A9-BC8A-91888D673284}" sibTransId="{F70D03AB-9794-48A3-AEA5-19E98B9B49B0}"/>
    <dgm:cxn modelId="{E534DC02-B832-4AF0-BC02-23005EEFE4BB}" srcId="{71C4FEFB-A20A-4D0E-BDF1-B8197A3CA37A}" destId="{241727E5-DE0B-4F4A-9008-FC4BCD7294CB}" srcOrd="0" destOrd="0" parTransId="{F2460AA8-F69D-4FD2-B67D-39DB7CACB9BC}" sibTransId="{632AABE3-E23D-47A3-8B22-473FAEA86B43}"/>
    <dgm:cxn modelId="{8CABF092-469A-47F0-947D-7C9B7F989F4C}" type="presParOf" srcId="{E7F167E5-CB5A-41B3-A649-727636CC4BB6}" destId="{82482E4B-3311-4881-A1C1-5AF0785FC225}" srcOrd="0" destOrd="0" presId="urn:microsoft.com/office/officeart/2005/8/layout/cycle2"/>
    <dgm:cxn modelId="{462A1B93-13E5-4DD0-99C1-8B2713264681}" type="presParOf" srcId="{E7F167E5-CB5A-41B3-A649-727636CC4BB6}" destId="{55D06025-5F86-4BBD-962D-866719993D52}" srcOrd="1" destOrd="0" presId="urn:microsoft.com/office/officeart/2005/8/layout/cycle2"/>
    <dgm:cxn modelId="{FF79CCDB-193F-4631-97BC-92A913EC5031}" type="presParOf" srcId="{55D06025-5F86-4BBD-962D-866719993D52}" destId="{20495727-ACBB-41FB-93FD-C4A3AB5467E0}" srcOrd="0" destOrd="0" presId="urn:microsoft.com/office/officeart/2005/8/layout/cycle2"/>
    <dgm:cxn modelId="{38FF317A-0A1B-46CA-9CDB-68A439CA0F47}" type="presParOf" srcId="{E7F167E5-CB5A-41B3-A649-727636CC4BB6}" destId="{654BB13E-B5CD-4E87-935D-0A1F988292A2}" srcOrd="2" destOrd="0" presId="urn:microsoft.com/office/officeart/2005/8/layout/cycle2"/>
    <dgm:cxn modelId="{AA7F1AA8-E0C5-4FCC-8DC8-255B951701CB}" type="presParOf" srcId="{E7F167E5-CB5A-41B3-A649-727636CC4BB6}" destId="{AD6C682D-0D4D-4936-83B5-873CDC3B9970}" srcOrd="3" destOrd="0" presId="urn:microsoft.com/office/officeart/2005/8/layout/cycle2"/>
    <dgm:cxn modelId="{E3380FD0-6965-4ED0-A6CF-39AFD1048E12}" type="presParOf" srcId="{AD6C682D-0D4D-4936-83B5-873CDC3B9970}" destId="{CEC23785-9C70-4C4C-AB86-DB873C537736}" srcOrd="0" destOrd="0" presId="urn:microsoft.com/office/officeart/2005/8/layout/cycle2"/>
    <dgm:cxn modelId="{52EC1182-1BF2-4AF7-9B79-F9A79CC145AC}" type="presParOf" srcId="{E7F167E5-CB5A-41B3-A649-727636CC4BB6}" destId="{AC0DA22D-8058-4B8B-8B0D-41029A2AEFDD}" srcOrd="4" destOrd="0" presId="urn:microsoft.com/office/officeart/2005/8/layout/cycle2"/>
    <dgm:cxn modelId="{DE896E46-81A4-4807-B0EC-7B85D182A8DD}" type="presParOf" srcId="{E7F167E5-CB5A-41B3-A649-727636CC4BB6}" destId="{92259D5F-71BA-4F47-9C87-90EE14E81762}" srcOrd="5" destOrd="0" presId="urn:microsoft.com/office/officeart/2005/8/layout/cycle2"/>
    <dgm:cxn modelId="{2DCF393B-3D11-4764-A45E-85DD9D03D9AD}" type="presParOf" srcId="{92259D5F-71BA-4F47-9C87-90EE14E81762}" destId="{2673AF1D-88CF-4464-9FC4-9464CA061B0D}" srcOrd="0" destOrd="0" presId="urn:microsoft.com/office/officeart/2005/8/layout/cycle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DC52C4-5BDA-4FE7-887E-9DE1A353747E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F763725-8830-412E-B196-9D739CD1B720}">
      <dgm:prSet/>
      <dgm:spPr/>
      <dgm:t>
        <a:bodyPr/>
        <a:lstStyle/>
        <a:p>
          <a:pPr rtl="0"/>
          <a:r>
            <a:rPr lang="en-US" dirty="0" smtClean="0"/>
            <a:t>To get – maximum efficiency &amp; minimum fatigue – operator has to use best suited chair positions for any procedure</a:t>
          </a:r>
          <a:endParaRPr lang="en-US" dirty="0"/>
        </a:p>
      </dgm:t>
    </dgm:pt>
    <dgm:pt modelId="{D7002D06-6A42-44A9-A52B-EB987F54F8B6}" type="parTrans" cxnId="{C1D4E3EA-17E3-4C02-9257-2482712ED81A}">
      <dgm:prSet/>
      <dgm:spPr/>
      <dgm:t>
        <a:bodyPr/>
        <a:lstStyle/>
        <a:p>
          <a:endParaRPr lang="en-US"/>
        </a:p>
      </dgm:t>
    </dgm:pt>
    <dgm:pt modelId="{54C27523-E733-4D1A-BCEA-6B94F44314A9}" type="sibTrans" cxnId="{C1D4E3EA-17E3-4C02-9257-2482712ED81A}">
      <dgm:prSet/>
      <dgm:spPr/>
      <dgm:t>
        <a:bodyPr/>
        <a:lstStyle/>
        <a:p>
          <a:endParaRPr lang="en-US"/>
        </a:p>
      </dgm:t>
    </dgm:pt>
    <dgm:pt modelId="{4714C678-6F5A-4152-BEAA-E1FAB390EAD4}">
      <dgm:prSet/>
      <dgm:spPr/>
      <dgm:t>
        <a:bodyPr/>
        <a:lstStyle/>
        <a:p>
          <a:pPr rtl="0"/>
          <a:r>
            <a:rPr lang="en-US" dirty="0" smtClean="0"/>
            <a:t>Commonly used – chair positions – 11” o clock &amp; 12” o clock – where operator is entirely focused on the area to be worked upon &amp; all instruments &amp; materials are being carried &amp; managed by chair side assistants</a:t>
          </a:r>
          <a:endParaRPr lang="en-US" dirty="0"/>
        </a:p>
      </dgm:t>
    </dgm:pt>
    <dgm:pt modelId="{BBADF20B-AECE-4D85-8616-CDB54714B9AD}" type="parTrans" cxnId="{19CAA590-0062-4182-ABA9-0AA766072EE0}">
      <dgm:prSet/>
      <dgm:spPr/>
      <dgm:t>
        <a:bodyPr/>
        <a:lstStyle/>
        <a:p>
          <a:endParaRPr lang="en-US"/>
        </a:p>
      </dgm:t>
    </dgm:pt>
    <dgm:pt modelId="{DBD388B9-D88A-4680-95E0-164DD29641F5}" type="sibTrans" cxnId="{19CAA590-0062-4182-ABA9-0AA766072EE0}">
      <dgm:prSet/>
      <dgm:spPr/>
      <dgm:t>
        <a:bodyPr/>
        <a:lstStyle/>
        <a:p>
          <a:endParaRPr lang="en-US"/>
        </a:p>
      </dgm:t>
    </dgm:pt>
    <dgm:pt modelId="{6AE4B699-B399-445B-8911-58787D85047C}">
      <dgm:prSet/>
      <dgm:spPr/>
      <dgm:t>
        <a:bodyPr/>
        <a:lstStyle/>
        <a:p>
          <a:pPr rtl="0"/>
          <a:r>
            <a:rPr lang="en-US" dirty="0" smtClean="0"/>
            <a:t>Care to be taken while assisting – the instruments hall not obstruct the view of operator </a:t>
          </a:r>
          <a:endParaRPr lang="en-US" dirty="0"/>
        </a:p>
      </dgm:t>
    </dgm:pt>
    <dgm:pt modelId="{2DDA7647-5B5C-41FA-B8A1-77F30B4A407C}" type="parTrans" cxnId="{AAB3F31A-A2D2-458C-B729-2D1982F79392}">
      <dgm:prSet/>
      <dgm:spPr/>
      <dgm:t>
        <a:bodyPr/>
        <a:lstStyle/>
        <a:p>
          <a:endParaRPr lang="en-US"/>
        </a:p>
      </dgm:t>
    </dgm:pt>
    <dgm:pt modelId="{47AE07E6-7057-4F40-A72B-32E79211A60A}" type="sibTrans" cxnId="{AAB3F31A-A2D2-458C-B729-2D1982F79392}">
      <dgm:prSet/>
      <dgm:spPr/>
      <dgm:t>
        <a:bodyPr/>
        <a:lstStyle/>
        <a:p>
          <a:endParaRPr lang="en-US"/>
        </a:p>
      </dgm:t>
    </dgm:pt>
    <dgm:pt modelId="{CCEC2C83-8168-43A5-937E-B8781275F0EA}" type="pres">
      <dgm:prSet presAssocID="{0CDC52C4-5BDA-4FE7-887E-9DE1A35374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870754-0C2E-4640-854C-A0421D938564}" type="pres">
      <dgm:prSet presAssocID="{7F763725-8830-412E-B196-9D739CD1B72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AC5BE-5EBA-4D17-A4A9-2A9A3B4B0BD8}" type="pres">
      <dgm:prSet presAssocID="{54C27523-E733-4D1A-BCEA-6B94F44314A9}" presName="spacer" presStyleCnt="0"/>
      <dgm:spPr/>
    </dgm:pt>
    <dgm:pt modelId="{D443FFE2-7626-4EC5-95A0-EC8493C23A26}" type="pres">
      <dgm:prSet presAssocID="{4714C678-6F5A-4152-BEAA-E1FAB390EAD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17E26-7269-4F68-9974-2823FFC0A6BB}" type="pres">
      <dgm:prSet presAssocID="{DBD388B9-D88A-4680-95E0-164DD29641F5}" presName="spacer" presStyleCnt="0"/>
      <dgm:spPr/>
    </dgm:pt>
    <dgm:pt modelId="{4636EE58-B6D3-4C7A-926C-BB4728EF4C4F}" type="pres">
      <dgm:prSet presAssocID="{6AE4B699-B399-445B-8911-58787D8504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CAA590-0062-4182-ABA9-0AA766072EE0}" srcId="{0CDC52C4-5BDA-4FE7-887E-9DE1A353747E}" destId="{4714C678-6F5A-4152-BEAA-E1FAB390EAD4}" srcOrd="1" destOrd="0" parTransId="{BBADF20B-AECE-4D85-8616-CDB54714B9AD}" sibTransId="{DBD388B9-D88A-4680-95E0-164DD29641F5}"/>
    <dgm:cxn modelId="{C1D4E3EA-17E3-4C02-9257-2482712ED81A}" srcId="{0CDC52C4-5BDA-4FE7-887E-9DE1A353747E}" destId="{7F763725-8830-412E-B196-9D739CD1B720}" srcOrd="0" destOrd="0" parTransId="{D7002D06-6A42-44A9-A52B-EB987F54F8B6}" sibTransId="{54C27523-E733-4D1A-BCEA-6B94F44314A9}"/>
    <dgm:cxn modelId="{AAB3F31A-A2D2-458C-B729-2D1982F79392}" srcId="{0CDC52C4-5BDA-4FE7-887E-9DE1A353747E}" destId="{6AE4B699-B399-445B-8911-58787D85047C}" srcOrd="2" destOrd="0" parTransId="{2DDA7647-5B5C-41FA-B8A1-77F30B4A407C}" sibTransId="{47AE07E6-7057-4F40-A72B-32E79211A60A}"/>
    <dgm:cxn modelId="{0AE9E8C3-CEDD-4051-BEE9-B855328BA472}" type="presOf" srcId="{7F763725-8830-412E-B196-9D739CD1B720}" destId="{7F870754-0C2E-4640-854C-A0421D938564}" srcOrd="0" destOrd="0" presId="urn:microsoft.com/office/officeart/2005/8/layout/vList2"/>
    <dgm:cxn modelId="{5AC01FB5-14D6-404E-818C-9EABAFD668D1}" type="presOf" srcId="{4714C678-6F5A-4152-BEAA-E1FAB390EAD4}" destId="{D443FFE2-7626-4EC5-95A0-EC8493C23A26}" srcOrd="0" destOrd="0" presId="urn:microsoft.com/office/officeart/2005/8/layout/vList2"/>
    <dgm:cxn modelId="{6E2C7463-C882-4B72-A016-A20664FDF5D3}" type="presOf" srcId="{0CDC52C4-5BDA-4FE7-887E-9DE1A353747E}" destId="{CCEC2C83-8168-43A5-937E-B8781275F0EA}" srcOrd="0" destOrd="0" presId="urn:microsoft.com/office/officeart/2005/8/layout/vList2"/>
    <dgm:cxn modelId="{3C498B12-E153-4ECF-83E9-1236060F0EDF}" type="presOf" srcId="{6AE4B699-B399-445B-8911-58787D85047C}" destId="{4636EE58-B6D3-4C7A-926C-BB4728EF4C4F}" srcOrd="0" destOrd="0" presId="urn:microsoft.com/office/officeart/2005/8/layout/vList2"/>
    <dgm:cxn modelId="{DB4CB4D3-E839-4EDF-BB52-AA6F30DFA003}" type="presParOf" srcId="{CCEC2C83-8168-43A5-937E-B8781275F0EA}" destId="{7F870754-0C2E-4640-854C-A0421D938564}" srcOrd="0" destOrd="0" presId="urn:microsoft.com/office/officeart/2005/8/layout/vList2"/>
    <dgm:cxn modelId="{78DA4FD1-D7FD-4879-8D49-A142154B70EA}" type="presParOf" srcId="{CCEC2C83-8168-43A5-937E-B8781275F0EA}" destId="{BF1AC5BE-5EBA-4D17-A4A9-2A9A3B4B0BD8}" srcOrd="1" destOrd="0" presId="urn:microsoft.com/office/officeart/2005/8/layout/vList2"/>
    <dgm:cxn modelId="{F977FA37-A7EE-489E-8D0D-8F3FA60CFEDC}" type="presParOf" srcId="{CCEC2C83-8168-43A5-937E-B8781275F0EA}" destId="{D443FFE2-7626-4EC5-95A0-EC8493C23A26}" srcOrd="2" destOrd="0" presId="urn:microsoft.com/office/officeart/2005/8/layout/vList2"/>
    <dgm:cxn modelId="{0D61DA13-A504-4C0D-9F10-1E84B62DC93A}" type="presParOf" srcId="{CCEC2C83-8168-43A5-937E-B8781275F0EA}" destId="{4A017E26-7269-4F68-9974-2823FFC0A6BB}" srcOrd="3" destOrd="0" presId="urn:microsoft.com/office/officeart/2005/8/layout/vList2"/>
    <dgm:cxn modelId="{A9AAF5EF-FB4A-41DA-9617-510C0EB78A2E}" type="presParOf" srcId="{CCEC2C83-8168-43A5-937E-B8781275F0EA}" destId="{4636EE58-B6D3-4C7A-926C-BB4728EF4C4F}" srcOrd="4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E29403-F6EC-4C28-9A70-4A3A770F4A80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299E9A0-9199-4AE8-8F85-0FB60579C910}">
      <dgm:prSet/>
      <dgm:spPr/>
      <dgm:t>
        <a:bodyPr/>
        <a:lstStyle/>
        <a:p>
          <a:pPr rtl="0"/>
          <a:r>
            <a:rPr lang="en-US" dirty="0" smtClean="0"/>
            <a:t>Patient lies in supine position on – dental chair</a:t>
          </a:r>
          <a:endParaRPr lang="en-US" dirty="0"/>
        </a:p>
      </dgm:t>
    </dgm:pt>
    <dgm:pt modelId="{1ADAFF91-35C6-42C0-8C96-BC5845F1C2D2}" type="parTrans" cxnId="{0F586194-96A6-4D6A-AAF8-0211C3B97068}">
      <dgm:prSet/>
      <dgm:spPr/>
      <dgm:t>
        <a:bodyPr/>
        <a:lstStyle/>
        <a:p>
          <a:endParaRPr lang="en-US"/>
        </a:p>
      </dgm:t>
    </dgm:pt>
    <dgm:pt modelId="{699F3040-1441-4A7D-8485-A4885796379D}" type="sibTrans" cxnId="{0F586194-96A6-4D6A-AAF8-0211C3B97068}">
      <dgm:prSet/>
      <dgm:spPr/>
      <dgm:t>
        <a:bodyPr/>
        <a:lstStyle/>
        <a:p>
          <a:endParaRPr lang="en-US"/>
        </a:p>
      </dgm:t>
    </dgm:pt>
    <dgm:pt modelId="{DA40B3D8-84B3-4981-8298-54804F7E8058}">
      <dgm:prSet/>
      <dgm:spPr/>
      <dgm:t>
        <a:bodyPr/>
        <a:lstStyle/>
        <a:p>
          <a:pPr rtl="0"/>
          <a:r>
            <a:rPr lang="en-US" dirty="0" smtClean="0"/>
            <a:t>Microscope – focused at 90  degree</a:t>
          </a:r>
          <a:endParaRPr lang="en-US" dirty="0"/>
        </a:p>
      </dgm:t>
    </dgm:pt>
    <dgm:pt modelId="{7E44B2E7-EC2E-4CC1-BC3A-4D5892E0559C}" type="parTrans" cxnId="{0E8572B9-56C3-4E7B-B774-EFD00212BFFA}">
      <dgm:prSet/>
      <dgm:spPr/>
      <dgm:t>
        <a:bodyPr/>
        <a:lstStyle/>
        <a:p>
          <a:endParaRPr lang="en-US"/>
        </a:p>
      </dgm:t>
    </dgm:pt>
    <dgm:pt modelId="{ACFFC946-931C-4F50-9429-D3C2AB16C698}" type="sibTrans" cxnId="{0E8572B9-56C3-4E7B-B774-EFD00212BFFA}">
      <dgm:prSet/>
      <dgm:spPr/>
      <dgm:t>
        <a:bodyPr/>
        <a:lstStyle/>
        <a:p>
          <a:endParaRPr lang="en-US"/>
        </a:p>
      </dgm:t>
    </dgm:pt>
    <dgm:pt modelId="{3BFC56F1-AD1D-4A28-99FF-C898070FE706}">
      <dgm:prSet/>
      <dgm:spPr/>
      <dgm:t>
        <a:bodyPr/>
        <a:lstStyle/>
        <a:p>
          <a:pPr rtl="0"/>
          <a:r>
            <a:rPr lang="en-US" dirty="0" smtClean="0"/>
            <a:t>Instrument is inserted into the root canal at 45o</a:t>
          </a:r>
          <a:endParaRPr lang="en-US" dirty="0"/>
        </a:p>
      </dgm:t>
    </dgm:pt>
    <dgm:pt modelId="{8B68DD90-DCB1-480C-8CF9-72BAAF86846B}" type="parTrans" cxnId="{3ED17365-F8E9-40CF-92E6-BFC23184124C}">
      <dgm:prSet/>
      <dgm:spPr/>
      <dgm:t>
        <a:bodyPr/>
        <a:lstStyle/>
        <a:p>
          <a:endParaRPr lang="en-US"/>
        </a:p>
      </dgm:t>
    </dgm:pt>
    <dgm:pt modelId="{27BA8104-8A45-4355-B625-285CC1E2D9D3}" type="sibTrans" cxnId="{3ED17365-F8E9-40CF-92E6-BFC23184124C}">
      <dgm:prSet/>
      <dgm:spPr/>
      <dgm:t>
        <a:bodyPr/>
        <a:lstStyle/>
        <a:p>
          <a:endParaRPr lang="en-US"/>
        </a:p>
      </dgm:t>
    </dgm:pt>
    <dgm:pt modelId="{E09D3758-F5A3-4D31-B01A-889302B4178E}">
      <dgm:prSet/>
      <dgm:spPr/>
      <dgm:t>
        <a:bodyPr/>
        <a:lstStyle/>
        <a:p>
          <a:pPr rtl="0"/>
          <a:r>
            <a:rPr lang="en-US" dirty="0" err="1" smtClean="0"/>
            <a:t>Bipupillary</a:t>
          </a:r>
          <a:r>
            <a:rPr lang="en-US" dirty="0" smtClean="0"/>
            <a:t>  distance is adjusted </a:t>
          </a:r>
          <a:endParaRPr lang="en-US" dirty="0"/>
        </a:p>
      </dgm:t>
    </dgm:pt>
    <dgm:pt modelId="{958742A8-E39C-4476-B602-87FD0C8C0705}" type="parTrans" cxnId="{1A0205A3-FECF-46E7-94AF-7590B646ABF6}">
      <dgm:prSet/>
      <dgm:spPr/>
      <dgm:t>
        <a:bodyPr/>
        <a:lstStyle/>
        <a:p>
          <a:endParaRPr lang="en-US"/>
        </a:p>
      </dgm:t>
    </dgm:pt>
    <dgm:pt modelId="{15A05E6A-2DA1-46C9-B054-216C0769C8F5}" type="sibTrans" cxnId="{1A0205A3-FECF-46E7-94AF-7590B646ABF6}">
      <dgm:prSet/>
      <dgm:spPr/>
      <dgm:t>
        <a:bodyPr/>
        <a:lstStyle/>
        <a:p>
          <a:endParaRPr lang="en-US"/>
        </a:p>
      </dgm:t>
    </dgm:pt>
    <dgm:pt modelId="{5D4189AC-AA5C-4B36-A981-EC82325B9B81}">
      <dgm:prSet/>
      <dgm:spPr/>
      <dgm:t>
        <a:bodyPr/>
        <a:lstStyle/>
        <a:p>
          <a:pPr rtl="0"/>
          <a:r>
            <a:rPr lang="en-US" dirty="0" smtClean="0"/>
            <a:t>Focus – started  with minimum magnification  - gradually increased from 0.5 to 0.6 to 1</a:t>
          </a:r>
          <a:endParaRPr lang="en-US" dirty="0"/>
        </a:p>
      </dgm:t>
    </dgm:pt>
    <dgm:pt modelId="{E7B4C681-3B62-49CA-9C85-4EF15A3183E5}" type="parTrans" cxnId="{0CD9F4B2-F2D2-4579-A122-66DB09C4F9F0}">
      <dgm:prSet/>
      <dgm:spPr/>
      <dgm:t>
        <a:bodyPr/>
        <a:lstStyle/>
        <a:p>
          <a:endParaRPr lang="en-US"/>
        </a:p>
      </dgm:t>
    </dgm:pt>
    <dgm:pt modelId="{5D405ED8-3E18-4EEA-8383-8D1538ECDBCF}" type="sibTrans" cxnId="{0CD9F4B2-F2D2-4579-A122-66DB09C4F9F0}">
      <dgm:prSet/>
      <dgm:spPr/>
      <dgm:t>
        <a:bodyPr/>
        <a:lstStyle/>
        <a:p>
          <a:endParaRPr lang="en-US"/>
        </a:p>
      </dgm:t>
    </dgm:pt>
    <dgm:pt modelId="{1A0AF88B-C66A-4CAE-A50C-5D81D12AF317}" type="pres">
      <dgm:prSet presAssocID="{63E29403-F6EC-4C28-9A70-4A3A770F4A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D4DB28-38AE-4C19-8BED-41C93F8A7A67}" type="pres">
      <dgm:prSet presAssocID="{9299E9A0-9199-4AE8-8F85-0FB60579C91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C899B-498B-46EB-8227-1F2214C48049}" type="pres">
      <dgm:prSet presAssocID="{699F3040-1441-4A7D-8485-A4885796379D}" presName="spacer" presStyleCnt="0"/>
      <dgm:spPr/>
    </dgm:pt>
    <dgm:pt modelId="{4B3FB9D4-5518-4EA2-9E38-4A5FFA0B4F3E}" type="pres">
      <dgm:prSet presAssocID="{DA40B3D8-84B3-4981-8298-54804F7E805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44BD2-6FD6-41C4-87CF-7CBFA8C5C79D}" type="pres">
      <dgm:prSet presAssocID="{ACFFC946-931C-4F50-9429-D3C2AB16C698}" presName="spacer" presStyleCnt="0"/>
      <dgm:spPr/>
    </dgm:pt>
    <dgm:pt modelId="{B8CF0140-BEBB-4267-BDDF-63AD95DC6031}" type="pres">
      <dgm:prSet presAssocID="{3BFC56F1-AD1D-4A28-99FF-C898070FE7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6CB94-3C8B-4F08-B14F-B8BA2ABB48BA}" type="pres">
      <dgm:prSet presAssocID="{27BA8104-8A45-4355-B625-285CC1E2D9D3}" presName="spacer" presStyleCnt="0"/>
      <dgm:spPr/>
    </dgm:pt>
    <dgm:pt modelId="{52F2962F-2BF4-4DEA-A429-052896660446}" type="pres">
      <dgm:prSet presAssocID="{E09D3758-F5A3-4D31-B01A-889302B4178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F0D6C-1DE4-4637-847D-153D27EB409D}" type="pres">
      <dgm:prSet presAssocID="{15A05E6A-2DA1-46C9-B054-216C0769C8F5}" presName="spacer" presStyleCnt="0"/>
      <dgm:spPr/>
    </dgm:pt>
    <dgm:pt modelId="{6F6C38B2-2681-432E-A277-170301CD1677}" type="pres">
      <dgm:prSet presAssocID="{5D4189AC-AA5C-4B36-A981-EC82325B9B8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0205A3-FECF-46E7-94AF-7590B646ABF6}" srcId="{63E29403-F6EC-4C28-9A70-4A3A770F4A80}" destId="{E09D3758-F5A3-4D31-B01A-889302B4178E}" srcOrd="3" destOrd="0" parTransId="{958742A8-E39C-4476-B602-87FD0C8C0705}" sibTransId="{15A05E6A-2DA1-46C9-B054-216C0769C8F5}"/>
    <dgm:cxn modelId="{0F586194-96A6-4D6A-AAF8-0211C3B97068}" srcId="{63E29403-F6EC-4C28-9A70-4A3A770F4A80}" destId="{9299E9A0-9199-4AE8-8F85-0FB60579C910}" srcOrd="0" destOrd="0" parTransId="{1ADAFF91-35C6-42C0-8C96-BC5845F1C2D2}" sibTransId="{699F3040-1441-4A7D-8485-A4885796379D}"/>
    <dgm:cxn modelId="{4BB4AB7D-9EFC-4392-9C26-B0CD0F03A71A}" type="presOf" srcId="{E09D3758-F5A3-4D31-B01A-889302B4178E}" destId="{52F2962F-2BF4-4DEA-A429-052896660446}" srcOrd="0" destOrd="0" presId="urn:microsoft.com/office/officeart/2005/8/layout/vList2"/>
    <dgm:cxn modelId="{0E8572B9-56C3-4E7B-B774-EFD00212BFFA}" srcId="{63E29403-F6EC-4C28-9A70-4A3A770F4A80}" destId="{DA40B3D8-84B3-4981-8298-54804F7E8058}" srcOrd="1" destOrd="0" parTransId="{7E44B2E7-EC2E-4CC1-BC3A-4D5892E0559C}" sibTransId="{ACFFC946-931C-4F50-9429-D3C2AB16C698}"/>
    <dgm:cxn modelId="{2DBC3A39-2C33-4329-AAEC-D7CFA84EB189}" type="presOf" srcId="{5D4189AC-AA5C-4B36-A981-EC82325B9B81}" destId="{6F6C38B2-2681-432E-A277-170301CD1677}" srcOrd="0" destOrd="0" presId="urn:microsoft.com/office/officeart/2005/8/layout/vList2"/>
    <dgm:cxn modelId="{7C0276E0-D330-434D-8D9F-D551034CE671}" type="presOf" srcId="{63E29403-F6EC-4C28-9A70-4A3A770F4A80}" destId="{1A0AF88B-C66A-4CAE-A50C-5D81D12AF317}" srcOrd="0" destOrd="0" presId="urn:microsoft.com/office/officeart/2005/8/layout/vList2"/>
    <dgm:cxn modelId="{148478F7-047D-45AB-90B3-48819CD0A6B5}" type="presOf" srcId="{9299E9A0-9199-4AE8-8F85-0FB60579C910}" destId="{34D4DB28-38AE-4C19-8BED-41C93F8A7A67}" srcOrd="0" destOrd="0" presId="urn:microsoft.com/office/officeart/2005/8/layout/vList2"/>
    <dgm:cxn modelId="{0CD9F4B2-F2D2-4579-A122-66DB09C4F9F0}" srcId="{63E29403-F6EC-4C28-9A70-4A3A770F4A80}" destId="{5D4189AC-AA5C-4B36-A981-EC82325B9B81}" srcOrd="4" destOrd="0" parTransId="{E7B4C681-3B62-49CA-9C85-4EF15A3183E5}" sibTransId="{5D405ED8-3E18-4EEA-8383-8D1538ECDBCF}"/>
    <dgm:cxn modelId="{AF3BD3F6-D2E1-4433-B129-D8DCD94A5311}" type="presOf" srcId="{3BFC56F1-AD1D-4A28-99FF-C898070FE706}" destId="{B8CF0140-BEBB-4267-BDDF-63AD95DC6031}" srcOrd="0" destOrd="0" presId="urn:microsoft.com/office/officeart/2005/8/layout/vList2"/>
    <dgm:cxn modelId="{8B38DFDE-4B5F-4707-8505-536A9287671B}" type="presOf" srcId="{DA40B3D8-84B3-4981-8298-54804F7E8058}" destId="{4B3FB9D4-5518-4EA2-9E38-4A5FFA0B4F3E}" srcOrd="0" destOrd="0" presId="urn:microsoft.com/office/officeart/2005/8/layout/vList2"/>
    <dgm:cxn modelId="{3ED17365-F8E9-40CF-92E6-BFC23184124C}" srcId="{63E29403-F6EC-4C28-9A70-4A3A770F4A80}" destId="{3BFC56F1-AD1D-4A28-99FF-C898070FE706}" srcOrd="2" destOrd="0" parTransId="{8B68DD90-DCB1-480C-8CF9-72BAAF86846B}" sibTransId="{27BA8104-8A45-4355-B625-285CC1E2D9D3}"/>
    <dgm:cxn modelId="{D3F3C83D-3917-48A4-A4A1-0E4991F9CC99}" type="presParOf" srcId="{1A0AF88B-C66A-4CAE-A50C-5D81D12AF317}" destId="{34D4DB28-38AE-4C19-8BED-41C93F8A7A67}" srcOrd="0" destOrd="0" presId="urn:microsoft.com/office/officeart/2005/8/layout/vList2"/>
    <dgm:cxn modelId="{76F16522-334A-470E-BA9C-570F60692F42}" type="presParOf" srcId="{1A0AF88B-C66A-4CAE-A50C-5D81D12AF317}" destId="{1F1C899B-498B-46EB-8227-1F2214C48049}" srcOrd="1" destOrd="0" presId="urn:microsoft.com/office/officeart/2005/8/layout/vList2"/>
    <dgm:cxn modelId="{B225E2A2-54F0-40F6-8496-B385C2AA3434}" type="presParOf" srcId="{1A0AF88B-C66A-4CAE-A50C-5D81D12AF317}" destId="{4B3FB9D4-5518-4EA2-9E38-4A5FFA0B4F3E}" srcOrd="2" destOrd="0" presId="urn:microsoft.com/office/officeart/2005/8/layout/vList2"/>
    <dgm:cxn modelId="{35620DA9-2082-4A34-9B9F-97810D444CEF}" type="presParOf" srcId="{1A0AF88B-C66A-4CAE-A50C-5D81D12AF317}" destId="{2CE44BD2-6FD6-41C4-87CF-7CBFA8C5C79D}" srcOrd="3" destOrd="0" presId="urn:microsoft.com/office/officeart/2005/8/layout/vList2"/>
    <dgm:cxn modelId="{B82F5772-BAC8-4E56-9F03-E5A45E4810FA}" type="presParOf" srcId="{1A0AF88B-C66A-4CAE-A50C-5D81D12AF317}" destId="{B8CF0140-BEBB-4267-BDDF-63AD95DC6031}" srcOrd="4" destOrd="0" presId="urn:microsoft.com/office/officeart/2005/8/layout/vList2"/>
    <dgm:cxn modelId="{E6692640-228F-4A88-8ED2-726E987E117C}" type="presParOf" srcId="{1A0AF88B-C66A-4CAE-A50C-5D81D12AF317}" destId="{5C26CB94-3C8B-4F08-B14F-B8BA2ABB48BA}" srcOrd="5" destOrd="0" presId="urn:microsoft.com/office/officeart/2005/8/layout/vList2"/>
    <dgm:cxn modelId="{BC617E0D-F62E-4E73-B91D-6925B1CD4C9F}" type="presParOf" srcId="{1A0AF88B-C66A-4CAE-A50C-5D81D12AF317}" destId="{52F2962F-2BF4-4DEA-A429-052896660446}" srcOrd="6" destOrd="0" presId="urn:microsoft.com/office/officeart/2005/8/layout/vList2"/>
    <dgm:cxn modelId="{3EF79462-256B-48F3-81E7-3A2D65D8E5D4}" type="presParOf" srcId="{1A0AF88B-C66A-4CAE-A50C-5D81D12AF317}" destId="{AFDF0D6C-1DE4-4637-847D-153D27EB409D}" srcOrd="7" destOrd="0" presId="urn:microsoft.com/office/officeart/2005/8/layout/vList2"/>
    <dgm:cxn modelId="{A4BFAC69-A9E0-4914-9249-B6F3CAADA901}" type="presParOf" srcId="{1A0AF88B-C66A-4CAE-A50C-5D81D12AF317}" destId="{6F6C38B2-2681-432E-A277-170301CD1677}" srcOrd="8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B85E448-5D82-4A5A-A96F-D52B21A500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7698B2C-DA3C-4D92-9994-809133FFD446}">
      <dgm:prSet/>
      <dgm:spPr/>
      <dgm:t>
        <a:bodyPr/>
        <a:lstStyle/>
        <a:p>
          <a:pPr rtl="0"/>
          <a:r>
            <a:rPr lang="en-US" dirty="0" smtClean="0"/>
            <a:t>Maximum magnification required -2x</a:t>
          </a:r>
          <a:endParaRPr lang="en-US" dirty="0"/>
        </a:p>
      </dgm:t>
    </dgm:pt>
    <dgm:pt modelId="{168F8E77-38C3-44C1-8729-CB7A4F6BC9F3}" type="parTrans" cxnId="{75F9D23B-909B-44D1-89C0-8E0B3A652E73}">
      <dgm:prSet/>
      <dgm:spPr/>
      <dgm:t>
        <a:bodyPr/>
        <a:lstStyle/>
        <a:p>
          <a:endParaRPr lang="en-US"/>
        </a:p>
      </dgm:t>
    </dgm:pt>
    <dgm:pt modelId="{D3B33855-4D81-43C4-86CD-EC24FFAE8E83}" type="sibTrans" cxnId="{75F9D23B-909B-44D1-89C0-8E0B3A652E73}">
      <dgm:prSet/>
      <dgm:spPr/>
      <dgm:t>
        <a:bodyPr/>
        <a:lstStyle/>
        <a:p>
          <a:endParaRPr lang="en-US"/>
        </a:p>
      </dgm:t>
    </dgm:pt>
    <dgm:pt modelId="{43ACB453-E4D0-496D-B725-631EE790DCD4}">
      <dgm:prSet/>
      <dgm:spPr/>
      <dgm:t>
        <a:bodyPr/>
        <a:lstStyle/>
        <a:p>
          <a:pPr rtl="0"/>
          <a:r>
            <a:rPr lang="en-US" dirty="0" smtClean="0"/>
            <a:t>Fine focus – adjusted</a:t>
          </a:r>
          <a:endParaRPr lang="en-US" dirty="0"/>
        </a:p>
      </dgm:t>
    </dgm:pt>
    <dgm:pt modelId="{DED83C8B-5363-485D-BDA3-0EC3AED803F2}" type="parTrans" cxnId="{C4290593-BAF9-4BDC-8185-F536BF535692}">
      <dgm:prSet/>
      <dgm:spPr/>
      <dgm:t>
        <a:bodyPr/>
        <a:lstStyle/>
        <a:p>
          <a:endParaRPr lang="en-US"/>
        </a:p>
      </dgm:t>
    </dgm:pt>
    <dgm:pt modelId="{3A698C0D-8973-4FEB-BA44-7AFDA3B0B1E5}" type="sibTrans" cxnId="{C4290593-BAF9-4BDC-8185-F536BF535692}">
      <dgm:prSet/>
      <dgm:spPr/>
      <dgm:t>
        <a:bodyPr/>
        <a:lstStyle/>
        <a:p>
          <a:endParaRPr lang="en-US"/>
        </a:p>
      </dgm:t>
    </dgm:pt>
    <dgm:pt modelId="{A73FDCBF-84FB-4708-AD90-BC0431F1CCA5}">
      <dgm:prSet/>
      <dgm:spPr/>
      <dgm:t>
        <a:bodyPr/>
        <a:lstStyle/>
        <a:p>
          <a:pPr rtl="0"/>
          <a:r>
            <a:rPr lang="en-US" dirty="0" smtClean="0"/>
            <a:t>Then go to minimum magnification</a:t>
          </a:r>
          <a:endParaRPr lang="en-US" dirty="0"/>
        </a:p>
      </dgm:t>
    </dgm:pt>
    <dgm:pt modelId="{19C8A6E3-08F1-43BB-8884-BE2A235427B5}" type="parTrans" cxnId="{A7A92D38-C0A2-43EB-9429-809E150E2B5E}">
      <dgm:prSet/>
      <dgm:spPr/>
      <dgm:t>
        <a:bodyPr/>
        <a:lstStyle/>
        <a:p>
          <a:endParaRPr lang="en-US"/>
        </a:p>
      </dgm:t>
    </dgm:pt>
    <dgm:pt modelId="{8812DC83-35DB-406D-B70F-303CC186E774}" type="sibTrans" cxnId="{A7A92D38-C0A2-43EB-9429-809E150E2B5E}">
      <dgm:prSet/>
      <dgm:spPr/>
      <dgm:t>
        <a:bodyPr/>
        <a:lstStyle/>
        <a:p>
          <a:endParaRPr lang="en-US"/>
        </a:p>
      </dgm:t>
    </dgm:pt>
    <dgm:pt modelId="{84396FA4-CD15-48BE-B0D5-61AE0F6F4B6D}">
      <dgm:prSet/>
      <dgm:spPr/>
      <dgm:t>
        <a:bodyPr/>
        <a:lstStyle/>
        <a:p>
          <a:pPr rtl="0"/>
          <a:r>
            <a:rPr lang="en-US" dirty="0" smtClean="0"/>
            <a:t>Adjust for each eye individually ( </a:t>
          </a:r>
          <a:r>
            <a:rPr lang="en-US" dirty="0" err="1" smtClean="0"/>
            <a:t>ie</a:t>
          </a:r>
          <a:r>
            <a:rPr lang="en-US" dirty="0" smtClean="0"/>
            <a:t>., adjust your one eye closing the other eye )</a:t>
          </a:r>
          <a:endParaRPr lang="en-US" dirty="0"/>
        </a:p>
      </dgm:t>
    </dgm:pt>
    <dgm:pt modelId="{2A9EB2F6-4E41-40B6-9147-9AF6DF9936C1}" type="parTrans" cxnId="{D464C988-00D5-4CC5-A16D-F580E552BED4}">
      <dgm:prSet/>
      <dgm:spPr/>
      <dgm:t>
        <a:bodyPr/>
        <a:lstStyle/>
        <a:p>
          <a:endParaRPr lang="en-US"/>
        </a:p>
      </dgm:t>
    </dgm:pt>
    <dgm:pt modelId="{A75417EF-14BC-4CD7-8185-0662A8F350DE}" type="sibTrans" cxnId="{D464C988-00D5-4CC5-A16D-F580E552BED4}">
      <dgm:prSet/>
      <dgm:spPr/>
      <dgm:t>
        <a:bodyPr/>
        <a:lstStyle/>
        <a:p>
          <a:endParaRPr lang="en-US"/>
        </a:p>
      </dgm:t>
    </dgm:pt>
    <dgm:pt modelId="{9FBADBD3-F9BC-4D3A-B389-1E4BBC804E3C}" type="pres">
      <dgm:prSet presAssocID="{9B85E448-5D82-4A5A-A96F-D52B21A500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C55ADC-F3F8-4D39-93C0-6CAB71D66184}" type="pres">
      <dgm:prSet presAssocID="{97698B2C-DA3C-4D92-9994-809133FFD44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E802C-04AD-4E5E-9BE2-1AC521D7005D}" type="pres">
      <dgm:prSet presAssocID="{D3B33855-4D81-43C4-86CD-EC24FFAE8E83}" presName="spacer" presStyleCnt="0"/>
      <dgm:spPr/>
    </dgm:pt>
    <dgm:pt modelId="{3B378191-389C-4036-B5E9-56674A119433}" type="pres">
      <dgm:prSet presAssocID="{43ACB453-E4D0-496D-B725-631EE790DCD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AFD3C-6010-4D6D-8D80-2367AABFC73C}" type="pres">
      <dgm:prSet presAssocID="{3A698C0D-8973-4FEB-BA44-7AFDA3B0B1E5}" presName="spacer" presStyleCnt="0"/>
      <dgm:spPr/>
    </dgm:pt>
    <dgm:pt modelId="{F7C12810-5EA6-4892-844E-66CFCBEA23A2}" type="pres">
      <dgm:prSet presAssocID="{A73FDCBF-84FB-4708-AD90-BC0431F1CCA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52F38-565D-42A8-896F-075539982F08}" type="pres">
      <dgm:prSet presAssocID="{8812DC83-35DB-406D-B70F-303CC186E774}" presName="spacer" presStyleCnt="0"/>
      <dgm:spPr/>
    </dgm:pt>
    <dgm:pt modelId="{BC003502-0A97-429B-B004-4BB5101731E3}" type="pres">
      <dgm:prSet presAssocID="{84396FA4-CD15-48BE-B0D5-61AE0F6F4B6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BBF66D-B86E-4BA8-A305-0350D5214A60}" type="presOf" srcId="{43ACB453-E4D0-496D-B725-631EE790DCD4}" destId="{3B378191-389C-4036-B5E9-56674A119433}" srcOrd="0" destOrd="0" presId="urn:microsoft.com/office/officeart/2005/8/layout/vList2"/>
    <dgm:cxn modelId="{9D61B72D-BD3D-4BA7-A516-674AA099B417}" type="presOf" srcId="{A73FDCBF-84FB-4708-AD90-BC0431F1CCA5}" destId="{F7C12810-5EA6-4892-844E-66CFCBEA23A2}" srcOrd="0" destOrd="0" presId="urn:microsoft.com/office/officeart/2005/8/layout/vList2"/>
    <dgm:cxn modelId="{34EA3F90-8FBD-4754-991E-986365F84F40}" type="presOf" srcId="{9B85E448-5D82-4A5A-A96F-D52B21A50078}" destId="{9FBADBD3-F9BC-4D3A-B389-1E4BBC804E3C}" srcOrd="0" destOrd="0" presId="urn:microsoft.com/office/officeart/2005/8/layout/vList2"/>
    <dgm:cxn modelId="{D464C988-00D5-4CC5-A16D-F580E552BED4}" srcId="{9B85E448-5D82-4A5A-A96F-D52B21A50078}" destId="{84396FA4-CD15-48BE-B0D5-61AE0F6F4B6D}" srcOrd="3" destOrd="0" parTransId="{2A9EB2F6-4E41-40B6-9147-9AF6DF9936C1}" sibTransId="{A75417EF-14BC-4CD7-8185-0662A8F350DE}"/>
    <dgm:cxn modelId="{C4290593-BAF9-4BDC-8185-F536BF535692}" srcId="{9B85E448-5D82-4A5A-A96F-D52B21A50078}" destId="{43ACB453-E4D0-496D-B725-631EE790DCD4}" srcOrd="1" destOrd="0" parTransId="{DED83C8B-5363-485D-BDA3-0EC3AED803F2}" sibTransId="{3A698C0D-8973-4FEB-BA44-7AFDA3B0B1E5}"/>
    <dgm:cxn modelId="{A7A92D38-C0A2-43EB-9429-809E150E2B5E}" srcId="{9B85E448-5D82-4A5A-A96F-D52B21A50078}" destId="{A73FDCBF-84FB-4708-AD90-BC0431F1CCA5}" srcOrd="2" destOrd="0" parTransId="{19C8A6E3-08F1-43BB-8884-BE2A235427B5}" sibTransId="{8812DC83-35DB-406D-B70F-303CC186E774}"/>
    <dgm:cxn modelId="{16A3D676-43E7-4A5F-AC3B-A78BD6539A1F}" type="presOf" srcId="{97698B2C-DA3C-4D92-9994-809133FFD446}" destId="{BDC55ADC-F3F8-4D39-93C0-6CAB71D66184}" srcOrd="0" destOrd="0" presId="urn:microsoft.com/office/officeart/2005/8/layout/vList2"/>
    <dgm:cxn modelId="{E55F5200-F741-451B-AECA-52FF2BAA62B4}" type="presOf" srcId="{84396FA4-CD15-48BE-B0D5-61AE0F6F4B6D}" destId="{BC003502-0A97-429B-B004-4BB5101731E3}" srcOrd="0" destOrd="0" presId="urn:microsoft.com/office/officeart/2005/8/layout/vList2"/>
    <dgm:cxn modelId="{75F9D23B-909B-44D1-89C0-8E0B3A652E73}" srcId="{9B85E448-5D82-4A5A-A96F-D52B21A50078}" destId="{97698B2C-DA3C-4D92-9994-809133FFD446}" srcOrd="0" destOrd="0" parTransId="{168F8E77-38C3-44C1-8729-CB7A4F6BC9F3}" sibTransId="{D3B33855-4D81-43C4-86CD-EC24FFAE8E83}"/>
    <dgm:cxn modelId="{CD0F9842-CEE3-4916-8CF6-A6790FF1B3F7}" type="presParOf" srcId="{9FBADBD3-F9BC-4D3A-B389-1E4BBC804E3C}" destId="{BDC55ADC-F3F8-4D39-93C0-6CAB71D66184}" srcOrd="0" destOrd="0" presId="urn:microsoft.com/office/officeart/2005/8/layout/vList2"/>
    <dgm:cxn modelId="{4ACC5CD6-4F0E-4774-ADD9-A71948CD3923}" type="presParOf" srcId="{9FBADBD3-F9BC-4D3A-B389-1E4BBC804E3C}" destId="{EF1E802C-04AD-4E5E-9BE2-1AC521D7005D}" srcOrd="1" destOrd="0" presId="urn:microsoft.com/office/officeart/2005/8/layout/vList2"/>
    <dgm:cxn modelId="{A7735065-FA1B-403F-966B-A988DFA2F214}" type="presParOf" srcId="{9FBADBD3-F9BC-4D3A-B389-1E4BBC804E3C}" destId="{3B378191-389C-4036-B5E9-56674A119433}" srcOrd="2" destOrd="0" presId="urn:microsoft.com/office/officeart/2005/8/layout/vList2"/>
    <dgm:cxn modelId="{F26EAA5A-051C-453A-835C-AEA34E161F37}" type="presParOf" srcId="{9FBADBD3-F9BC-4D3A-B389-1E4BBC804E3C}" destId="{912AFD3C-6010-4D6D-8D80-2367AABFC73C}" srcOrd="3" destOrd="0" presId="urn:microsoft.com/office/officeart/2005/8/layout/vList2"/>
    <dgm:cxn modelId="{69C5B2A4-F659-4746-B83B-4E5662B47F81}" type="presParOf" srcId="{9FBADBD3-F9BC-4D3A-B389-1E4BBC804E3C}" destId="{F7C12810-5EA6-4892-844E-66CFCBEA23A2}" srcOrd="4" destOrd="0" presId="urn:microsoft.com/office/officeart/2005/8/layout/vList2"/>
    <dgm:cxn modelId="{ABA9CE1A-9102-44E3-943E-62A740D37051}" type="presParOf" srcId="{9FBADBD3-F9BC-4D3A-B389-1E4BBC804E3C}" destId="{67952F38-565D-42A8-896F-075539982F08}" srcOrd="5" destOrd="0" presId="urn:microsoft.com/office/officeart/2005/8/layout/vList2"/>
    <dgm:cxn modelId="{1E9E5958-41F8-4CE1-9C39-EE4CDD3ABF47}" type="presParOf" srcId="{9FBADBD3-F9BC-4D3A-B389-1E4BBC804E3C}" destId="{BC003502-0A97-429B-B004-4BB5101731E3}" srcOrd="6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75AB2B6-37DE-4ECC-AE75-7CE1FA4857D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1940343-55EE-4E56-825A-346A22180B13}">
      <dgm:prSet/>
      <dgm:spPr/>
      <dgm:t>
        <a:bodyPr/>
        <a:lstStyle/>
        <a:p>
          <a:pPr rtl="0"/>
          <a:r>
            <a:rPr lang="en-US" dirty="0" smtClean="0"/>
            <a:t>The pistol grips / bicycle style handles can be attached to the bottom of the head of the microscope – movement during surgery</a:t>
          </a:r>
          <a:endParaRPr lang="en-US" dirty="0"/>
        </a:p>
      </dgm:t>
    </dgm:pt>
    <dgm:pt modelId="{A294B46C-F10C-44A6-984B-FC6E698F595D}" type="parTrans" cxnId="{ECAF01BC-193E-4125-9D04-7E8812A68737}">
      <dgm:prSet/>
      <dgm:spPr/>
      <dgm:t>
        <a:bodyPr/>
        <a:lstStyle/>
        <a:p>
          <a:endParaRPr lang="en-US"/>
        </a:p>
      </dgm:t>
    </dgm:pt>
    <dgm:pt modelId="{82DAAF2C-0FC0-460D-9C8B-E1329894EF62}" type="sibTrans" cxnId="{ECAF01BC-193E-4125-9D04-7E8812A68737}">
      <dgm:prSet/>
      <dgm:spPr/>
      <dgm:t>
        <a:bodyPr/>
        <a:lstStyle/>
        <a:p>
          <a:endParaRPr lang="en-US"/>
        </a:p>
      </dgm:t>
    </dgm:pt>
    <dgm:pt modelId="{75266C55-C22A-4351-90D1-27D34F661C6C}">
      <dgm:prSet/>
      <dgm:spPr/>
      <dgm:t>
        <a:bodyPr/>
        <a:lstStyle/>
        <a:p>
          <a:pPr rtl="0"/>
          <a:r>
            <a:rPr lang="en-US" dirty="0" smtClean="0"/>
            <a:t>Observer tubes for assistant </a:t>
          </a:r>
          <a:endParaRPr lang="en-US" dirty="0"/>
        </a:p>
      </dgm:t>
    </dgm:pt>
    <dgm:pt modelId="{8649A7ED-9DAA-4FDD-BAF6-3AEE540A8126}" type="parTrans" cxnId="{FDDC3C11-361A-46A0-A6F7-B02169D4A7CA}">
      <dgm:prSet/>
      <dgm:spPr/>
      <dgm:t>
        <a:bodyPr/>
        <a:lstStyle/>
        <a:p>
          <a:endParaRPr lang="en-US"/>
        </a:p>
      </dgm:t>
    </dgm:pt>
    <dgm:pt modelId="{1EBE5EA7-00A3-445C-B237-C63BF65325C2}" type="sibTrans" cxnId="{FDDC3C11-361A-46A0-A6F7-B02169D4A7CA}">
      <dgm:prSet/>
      <dgm:spPr/>
      <dgm:t>
        <a:bodyPr/>
        <a:lstStyle/>
        <a:p>
          <a:endParaRPr lang="en-US"/>
        </a:p>
      </dgm:t>
    </dgm:pt>
    <dgm:pt modelId="{2D629819-47F3-4494-B077-8CF8A622032C}">
      <dgm:prSet/>
      <dgm:spPr/>
      <dgm:t>
        <a:bodyPr/>
        <a:lstStyle/>
        <a:p>
          <a:pPr rtl="0"/>
          <a:r>
            <a:rPr lang="en-US" dirty="0" smtClean="0"/>
            <a:t>The </a:t>
          </a:r>
          <a:r>
            <a:rPr lang="en-US" dirty="0" err="1" smtClean="0"/>
            <a:t>lcd</a:t>
          </a:r>
          <a:r>
            <a:rPr lang="en-US" dirty="0" smtClean="0"/>
            <a:t> screen receives its  video signals from the video camera</a:t>
          </a:r>
          <a:endParaRPr lang="en-US" dirty="0"/>
        </a:p>
      </dgm:t>
    </dgm:pt>
    <dgm:pt modelId="{F9DB5296-E4D9-48E6-96EC-598280FEA497}" type="parTrans" cxnId="{0AADFFDD-EA05-437B-AFA5-A97C891DC8F6}">
      <dgm:prSet/>
      <dgm:spPr/>
      <dgm:t>
        <a:bodyPr/>
        <a:lstStyle/>
        <a:p>
          <a:endParaRPr lang="en-US"/>
        </a:p>
      </dgm:t>
    </dgm:pt>
    <dgm:pt modelId="{CF76916A-081A-4D59-83DB-F97F8D11DBDD}" type="sibTrans" cxnId="{0AADFFDD-EA05-437B-AFA5-A97C891DC8F6}">
      <dgm:prSet/>
      <dgm:spPr/>
      <dgm:t>
        <a:bodyPr/>
        <a:lstStyle/>
        <a:p>
          <a:endParaRPr lang="en-US"/>
        </a:p>
      </dgm:t>
    </dgm:pt>
    <dgm:pt modelId="{1033BA7D-F401-41CF-9B48-C71289D1C063}">
      <dgm:prSet/>
      <dgm:spPr/>
      <dgm:t>
        <a:bodyPr/>
        <a:lstStyle/>
        <a:p>
          <a:pPr rtl="0"/>
          <a:r>
            <a:rPr lang="en-US" dirty="0" smtClean="0"/>
            <a:t>When viewing the screen – assistant sees what the surgeon is seeing without taking his eye from the surgical site  </a:t>
          </a:r>
          <a:endParaRPr lang="en-US" dirty="0"/>
        </a:p>
      </dgm:t>
    </dgm:pt>
    <dgm:pt modelId="{E21BFD29-7BBC-4ABA-BAD5-4948ABEDC753}" type="parTrans" cxnId="{593BD5A1-2E75-4F68-9CEB-2665B6CF168E}">
      <dgm:prSet/>
      <dgm:spPr/>
      <dgm:t>
        <a:bodyPr/>
        <a:lstStyle/>
        <a:p>
          <a:endParaRPr lang="en-US"/>
        </a:p>
      </dgm:t>
    </dgm:pt>
    <dgm:pt modelId="{409B8EB2-678D-42AE-A64B-252295F11757}" type="sibTrans" cxnId="{593BD5A1-2E75-4F68-9CEB-2665B6CF168E}">
      <dgm:prSet/>
      <dgm:spPr/>
      <dgm:t>
        <a:bodyPr/>
        <a:lstStyle/>
        <a:p>
          <a:endParaRPr lang="en-US"/>
        </a:p>
      </dgm:t>
    </dgm:pt>
    <dgm:pt modelId="{0DB2D30A-5FC2-4BA7-A087-B19C19DE8CB8}" type="pres">
      <dgm:prSet presAssocID="{775AB2B6-37DE-4ECC-AE75-7CE1FA4857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4CBC46-4EA5-4FF7-9324-0448709E29E3}" type="pres">
      <dgm:prSet presAssocID="{D1940343-55EE-4E56-825A-346A22180B1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D5076-B592-4EA1-889A-3DBDED94A94B}" type="pres">
      <dgm:prSet presAssocID="{82DAAF2C-0FC0-460D-9C8B-E1329894EF62}" presName="spacer" presStyleCnt="0"/>
      <dgm:spPr/>
    </dgm:pt>
    <dgm:pt modelId="{19DD9DE6-CACA-495D-8970-EEBD329A3FE0}" type="pres">
      <dgm:prSet presAssocID="{75266C55-C22A-4351-90D1-27D34F661C6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7F29D-C8D4-403C-A21B-58393E34B172}" type="pres">
      <dgm:prSet presAssocID="{1EBE5EA7-00A3-445C-B237-C63BF65325C2}" presName="spacer" presStyleCnt="0"/>
      <dgm:spPr/>
    </dgm:pt>
    <dgm:pt modelId="{D639DD4B-5528-4667-BD8A-7F1FB52B020C}" type="pres">
      <dgm:prSet presAssocID="{2D629819-47F3-4494-B077-8CF8A622032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C15FB-40DB-4562-B5D4-6B9A922F7118}" type="pres">
      <dgm:prSet presAssocID="{CF76916A-081A-4D59-83DB-F97F8D11DBDD}" presName="spacer" presStyleCnt="0"/>
      <dgm:spPr/>
    </dgm:pt>
    <dgm:pt modelId="{6CA84CC4-15D3-4C31-9607-456138B062DA}" type="pres">
      <dgm:prSet presAssocID="{1033BA7D-F401-41CF-9B48-C71289D1C06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ADFFDD-EA05-437B-AFA5-A97C891DC8F6}" srcId="{775AB2B6-37DE-4ECC-AE75-7CE1FA4857DE}" destId="{2D629819-47F3-4494-B077-8CF8A622032C}" srcOrd="2" destOrd="0" parTransId="{F9DB5296-E4D9-48E6-96EC-598280FEA497}" sibTransId="{CF76916A-081A-4D59-83DB-F97F8D11DBDD}"/>
    <dgm:cxn modelId="{B4C845CA-3456-4204-8D36-21689E069C7E}" type="presOf" srcId="{D1940343-55EE-4E56-825A-346A22180B13}" destId="{604CBC46-4EA5-4FF7-9324-0448709E29E3}" srcOrd="0" destOrd="0" presId="urn:microsoft.com/office/officeart/2005/8/layout/vList2"/>
    <dgm:cxn modelId="{B3BF557C-AF3A-4A4C-A09C-C904853598DB}" type="presOf" srcId="{75266C55-C22A-4351-90D1-27D34F661C6C}" destId="{19DD9DE6-CACA-495D-8970-EEBD329A3FE0}" srcOrd="0" destOrd="0" presId="urn:microsoft.com/office/officeart/2005/8/layout/vList2"/>
    <dgm:cxn modelId="{593BD5A1-2E75-4F68-9CEB-2665B6CF168E}" srcId="{775AB2B6-37DE-4ECC-AE75-7CE1FA4857DE}" destId="{1033BA7D-F401-41CF-9B48-C71289D1C063}" srcOrd="3" destOrd="0" parTransId="{E21BFD29-7BBC-4ABA-BAD5-4948ABEDC753}" sibTransId="{409B8EB2-678D-42AE-A64B-252295F11757}"/>
    <dgm:cxn modelId="{4A1CD5B5-BCB6-410E-AE3B-83D8F142A7B3}" type="presOf" srcId="{2D629819-47F3-4494-B077-8CF8A622032C}" destId="{D639DD4B-5528-4667-BD8A-7F1FB52B020C}" srcOrd="0" destOrd="0" presId="urn:microsoft.com/office/officeart/2005/8/layout/vList2"/>
    <dgm:cxn modelId="{F9B173CD-7BD9-44E3-BA6E-46765E3E9BF1}" type="presOf" srcId="{775AB2B6-37DE-4ECC-AE75-7CE1FA4857DE}" destId="{0DB2D30A-5FC2-4BA7-A087-B19C19DE8CB8}" srcOrd="0" destOrd="0" presId="urn:microsoft.com/office/officeart/2005/8/layout/vList2"/>
    <dgm:cxn modelId="{289F12E7-CF57-4394-AFDC-D5ABB5604AB0}" type="presOf" srcId="{1033BA7D-F401-41CF-9B48-C71289D1C063}" destId="{6CA84CC4-15D3-4C31-9607-456138B062DA}" srcOrd="0" destOrd="0" presId="urn:microsoft.com/office/officeart/2005/8/layout/vList2"/>
    <dgm:cxn modelId="{FDDC3C11-361A-46A0-A6F7-B02169D4A7CA}" srcId="{775AB2B6-37DE-4ECC-AE75-7CE1FA4857DE}" destId="{75266C55-C22A-4351-90D1-27D34F661C6C}" srcOrd="1" destOrd="0" parTransId="{8649A7ED-9DAA-4FDD-BAF6-3AEE540A8126}" sibTransId="{1EBE5EA7-00A3-445C-B237-C63BF65325C2}"/>
    <dgm:cxn modelId="{ECAF01BC-193E-4125-9D04-7E8812A68737}" srcId="{775AB2B6-37DE-4ECC-AE75-7CE1FA4857DE}" destId="{D1940343-55EE-4E56-825A-346A22180B13}" srcOrd="0" destOrd="0" parTransId="{A294B46C-F10C-44A6-984B-FC6E698F595D}" sibTransId="{82DAAF2C-0FC0-460D-9C8B-E1329894EF62}"/>
    <dgm:cxn modelId="{FA9691DC-ECB0-4F87-A37C-1A9AC952FD05}" type="presParOf" srcId="{0DB2D30A-5FC2-4BA7-A087-B19C19DE8CB8}" destId="{604CBC46-4EA5-4FF7-9324-0448709E29E3}" srcOrd="0" destOrd="0" presId="urn:microsoft.com/office/officeart/2005/8/layout/vList2"/>
    <dgm:cxn modelId="{14B10609-8F3F-4CC7-A7FF-52E38834A86B}" type="presParOf" srcId="{0DB2D30A-5FC2-4BA7-A087-B19C19DE8CB8}" destId="{B9DD5076-B592-4EA1-889A-3DBDED94A94B}" srcOrd="1" destOrd="0" presId="urn:microsoft.com/office/officeart/2005/8/layout/vList2"/>
    <dgm:cxn modelId="{687336FA-F393-4875-8431-08E839F870ED}" type="presParOf" srcId="{0DB2D30A-5FC2-4BA7-A087-B19C19DE8CB8}" destId="{19DD9DE6-CACA-495D-8970-EEBD329A3FE0}" srcOrd="2" destOrd="0" presId="urn:microsoft.com/office/officeart/2005/8/layout/vList2"/>
    <dgm:cxn modelId="{5AF62356-8ACB-431B-9013-2EA0256C694A}" type="presParOf" srcId="{0DB2D30A-5FC2-4BA7-A087-B19C19DE8CB8}" destId="{D407F29D-C8D4-403C-A21B-58393E34B172}" srcOrd="3" destOrd="0" presId="urn:microsoft.com/office/officeart/2005/8/layout/vList2"/>
    <dgm:cxn modelId="{0406F9FD-9B91-4CA0-8A1F-80E7A174BECE}" type="presParOf" srcId="{0DB2D30A-5FC2-4BA7-A087-B19C19DE8CB8}" destId="{D639DD4B-5528-4667-BD8A-7F1FB52B020C}" srcOrd="4" destOrd="0" presId="urn:microsoft.com/office/officeart/2005/8/layout/vList2"/>
    <dgm:cxn modelId="{298608B8-8E25-4DDF-88A9-C93EBFC8DCE0}" type="presParOf" srcId="{0DB2D30A-5FC2-4BA7-A087-B19C19DE8CB8}" destId="{1D9C15FB-40DB-4562-B5D4-6B9A922F7118}" srcOrd="5" destOrd="0" presId="urn:microsoft.com/office/officeart/2005/8/layout/vList2"/>
    <dgm:cxn modelId="{A954A379-9009-401A-9B82-6E79BA7C5113}" type="presParOf" srcId="{0DB2D30A-5FC2-4BA7-A087-B19C19DE8CB8}" destId="{6CA84CC4-15D3-4C31-9607-456138B062DA}" srcOrd="6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F08EA5E-2BA6-40F7-B776-98281A0CEE66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74C8A9B0-8D34-4D60-9C9A-A7463118F251}">
      <dgm:prSet/>
      <dgm:spPr/>
      <dgm:t>
        <a:bodyPr/>
        <a:lstStyle/>
        <a:p>
          <a:pPr rtl="0"/>
          <a:r>
            <a:rPr lang="en-US" dirty="0" smtClean="0"/>
            <a:t>Video adaptor</a:t>
          </a:r>
          <a:endParaRPr lang="en-US" dirty="0"/>
        </a:p>
      </dgm:t>
    </dgm:pt>
    <dgm:pt modelId="{0CC0DA00-3623-4B31-8F88-E9BFE03EB680}" type="parTrans" cxnId="{0158686C-0F6D-43A4-A41F-586A2B811AB4}">
      <dgm:prSet/>
      <dgm:spPr/>
      <dgm:t>
        <a:bodyPr/>
        <a:lstStyle/>
        <a:p>
          <a:endParaRPr lang="en-US"/>
        </a:p>
      </dgm:t>
    </dgm:pt>
    <dgm:pt modelId="{64D1FC35-DC3E-45CB-A5C0-BCF06D349C19}" type="sibTrans" cxnId="{0158686C-0F6D-43A4-A41F-586A2B811AB4}">
      <dgm:prSet/>
      <dgm:spPr/>
      <dgm:t>
        <a:bodyPr/>
        <a:lstStyle/>
        <a:p>
          <a:endParaRPr lang="en-US"/>
        </a:p>
      </dgm:t>
    </dgm:pt>
    <dgm:pt modelId="{4EDAE1CF-101B-4068-80AA-4EA2A35C9A8F}">
      <dgm:prSet/>
      <dgm:spPr/>
      <dgm:t>
        <a:bodyPr/>
        <a:lstStyle/>
        <a:p>
          <a:pPr rtl="0"/>
          <a:r>
            <a:rPr lang="en-US" dirty="0" smtClean="0"/>
            <a:t>Video camera</a:t>
          </a:r>
          <a:endParaRPr lang="en-US" dirty="0"/>
        </a:p>
      </dgm:t>
    </dgm:pt>
    <dgm:pt modelId="{0F67FB83-7DF6-468A-BFC8-B16B8075340D}" type="parTrans" cxnId="{46973707-10F3-4D2B-81F0-715616A88368}">
      <dgm:prSet/>
      <dgm:spPr/>
      <dgm:t>
        <a:bodyPr/>
        <a:lstStyle/>
        <a:p>
          <a:endParaRPr lang="en-US"/>
        </a:p>
      </dgm:t>
    </dgm:pt>
    <dgm:pt modelId="{B179F086-D8A9-4972-8CCB-5D9A96EC3063}" type="sibTrans" cxnId="{46973707-10F3-4D2B-81F0-715616A88368}">
      <dgm:prSet/>
      <dgm:spPr/>
      <dgm:t>
        <a:bodyPr/>
        <a:lstStyle/>
        <a:p>
          <a:endParaRPr lang="en-US"/>
        </a:p>
      </dgm:t>
    </dgm:pt>
    <dgm:pt modelId="{C706DAAA-0534-4AEA-88AF-256B8AD552D5}">
      <dgm:prSet/>
      <dgm:spPr/>
      <dgm:t>
        <a:bodyPr/>
        <a:lstStyle/>
        <a:p>
          <a:pPr rtl="0"/>
          <a:r>
            <a:rPr lang="en-US" dirty="0" smtClean="0"/>
            <a:t>Video printer</a:t>
          </a:r>
          <a:endParaRPr lang="en-US" dirty="0"/>
        </a:p>
      </dgm:t>
    </dgm:pt>
    <dgm:pt modelId="{65FD8563-5055-4B1D-8A96-923F78A9519D}" type="parTrans" cxnId="{96B8B564-F0F4-4E60-ACF3-73FFACCC0064}">
      <dgm:prSet/>
      <dgm:spPr/>
      <dgm:t>
        <a:bodyPr/>
        <a:lstStyle/>
        <a:p>
          <a:endParaRPr lang="en-US"/>
        </a:p>
      </dgm:t>
    </dgm:pt>
    <dgm:pt modelId="{92AA1044-09A3-48FD-B0AE-23CE1BAABEF0}" type="sibTrans" cxnId="{96B8B564-F0F4-4E60-ACF3-73FFACCC0064}">
      <dgm:prSet/>
      <dgm:spPr/>
      <dgm:t>
        <a:bodyPr/>
        <a:lstStyle/>
        <a:p>
          <a:endParaRPr lang="en-US"/>
        </a:p>
      </dgm:t>
    </dgm:pt>
    <dgm:pt modelId="{24B1A8F5-B053-41A7-91C1-48C5E882E006}" type="pres">
      <dgm:prSet presAssocID="{6F08EA5E-2BA6-40F7-B776-98281A0CEE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B48C19-3F04-493E-89A8-AF064F8ECB39}" type="pres">
      <dgm:prSet presAssocID="{74C8A9B0-8D34-4D60-9C9A-A7463118F25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77408-1586-402F-B8C4-07425ED516F7}" type="pres">
      <dgm:prSet presAssocID="{64D1FC35-DC3E-45CB-A5C0-BCF06D349C1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5E986DB-D57D-4381-B57F-8D73796F268B}" type="pres">
      <dgm:prSet presAssocID="{64D1FC35-DC3E-45CB-A5C0-BCF06D349C1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FC16CC4-43AB-4880-90C6-9D40BBD9D7A2}" type="pres">
      <dgm:prSet presAssocID="{4EDAE1CF-101B-4068-80AA-4EA2A35C9A8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6249CB-8DEF-445B-BE58-748A976EB16F}" type="pres">
      <dgm:prSet presAssocID="{B179F086-D8A9-4972-8CCB-5D9A96EC306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EEA2F05-0444-4204-8FE9-832CDCB8379F}" type="pres">
      <dgm:prSet presAssocID="{B179F086-D8A9-4972-8CCB-5D9A96EC306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CD8BD6C-C333-4BEF-899D-57DA6FF6685B}" type="pres">
      <dgm:prSet presAssocID="{C706DAAA-0534-4AEA-88AF-256B8AD552D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BE3325-C021-4571-BF8F-0C82929D05E8}" type="presOf" srcId="{74C8A9B0-8D34-4D60-9C9A-A7463118F251}" destId="{90B48C19-3F04-493E-89A8-AF064F8ECB39}" srcOrd="0" destOrd="0" presId="urn:microsoft.com/office/officeart/2005/8/layout/process1"/>
    <dgm:cxn modelId="{96B8B564-F0F4-4E60-ACF3-73FFACCC0064}" srcId="{6F08EA5E-2BA6-40F7-B776-98281A0CEE66}" destId="{C706DAAA-0534-4AEA-88AF-256B8AD552D5}" srcOrd="2" destOrd="0" parTransId="{65FD8563-5055-4B1D-8A96-923F78A9519D}" sibTransId="{92AA1044-09A3-48FD-B0AE-23CE1BAABEF0}"/>
    <dgm:cxn modelId="{078D916E-1D4C-4A0C-960C-4457B469FC3D}" type="presOf" srcId="{C706DAAA-0534-4AEA-88AF-256B8AD552D5}" destId="{3CD8BD6C-C333-4BEF-899D-57DA6FF6685B}" srcOrd="0" destOrd="0" presId="urn:microsoft.com/office/officeart/2005/8/layout/process1"/>
    <dgm:cxn modelId="{CFCBCDA0-5A34-4680-B3FD-CE11C06A2B53}" type="presOf" srcId="{4EDAE1CF-101B-4068-80AA-4EA2A35C9A8F}" destId="{EFC16CC4-43AB-4880-90C6-9D40BBD9D7A2}" srcOrd="0" destOrd="0" presId="urn:microsoft.com/office/officeart/2005/8/layout/process1"/>
    <dgm:cxn modelId="{3DC0E3D4-7CEB-4D21-8841-3D366B59F26E}" type="presOf" srcId="{64D1FC35-DC3E-45CB-A5C0-BCF06D349C19}" destId="{C5E986DB-D57D-4381-B57F-8D73796F268B}" srcOrd="1" destOrd="0" presId="urn:microsoft.com/office/officeart/2005/8/layout/process1"/>
    <dgm:cxn modelId="{46973707-10F3-4D2B-81F0-715616A88368}" srcId="{6F08EA5E-2BA6-40F7-B776-98281A0CEE66}" destId="{4EDAE1CF-101B-4068-80AA-4EA2A35C9A8F}" srcOrd="1" destOrd="0" parTransId="{0F67FB83-7DF6-468A-BFC8-B16B8075340D}" sibTransId="{B179F086-D8A9-4972-8CCB-5D9A96EC3063}"/>
    <dgm:cxn modelId="{726AA4A2-0F62-4282-9A92-4F4EC5B90EB0}" type="presOf" srcId="{B179F086-D8A9-4972-8CCB-5D9A96EC3063}" destId="{726249CB-8DEF-445B-BE58-748A976EB16F}" srcOrd="0" destOrd="0" presId="urn:microsoft.com/office/officeart/2005/8/layout/process1"/>
    <dgm:cxn modelId="{0DD5BA89-203E-4E03-A228-750AAA9C0731}" type="presOf" srcId="{B179F086-D8A9-4972-8CCB-5D9A96EC3063}" destId="{EEEA2F05-0444-4204-8FE9-832CDCB8379F}" srcOrd="1" destOrd="0" presId="urn:microsoft.com/office/officeart/2005/8/layout/process1"/>
    <dgm:cxn modelId="{0158686C-0F6D-43A4-A41F-586A2B811AB4}" srcId="{6F08EA5E-2BA6-40F7-B776-98281A0CEE66}" destId="{74C8A9B0-8D34-4D60-9C9A-A7463118F251}" srcOrd="0" destOrd="0" parTransId="{0CC0DA00-3623-4B31-8F88-E9BFE03EB680}" sibTransId="{64D1FC35-DC3E-45CB-A5C0-BCF06D349C19}"/>
    <dgm:cxn modelId="{B65766CD-83A4-4C8E-AFD9-4347DB3765C8}" type="presOf" srcId="{64D1FC35-DC3E-45CB-A5C0-BCF06D349C19}" destId="{68877408-1586-402F-B8C4-07425ED516F7}" srcOrd="0" destOrd="0" presId="urn:microsoft.com/office/officeart/2005/8/layout/process1"/>
    <dgm:cxn modelId="{2816ACFC-C78D-4F59-B898-E1F2BD085475}" type="presOf" srcId="{6F08EA5E-2BA6-40F7-B776-98281A0CEE66}" destId="{24B1A8F5-B053-41A7-91C1-48C5E882E006}" srcOrd="0" destOrd="0" presId="urn:microsoft.com/office/officeart/2005/8/layout/process1"/>
    <dgm:cxn modelId="{2F4FA64F-85CF-4309-9FC5-21F72E1EB7E3}" type="presParOf" srcId="{24B1A8F5-B053-41A7-91C1-48C5E882E006}" destId="{90B48C19-3F04-493E-89A8-AF064F8ECB39}" srcOrd="0" destOrd="0" presId="urn:microsoft.com/office/officeart/2005/8/layout/process1"/>
    <dgm:cxn modelId="{A44713D1-CA6C-4D9C-A13A-6690F89DFC4D}" type="presParOf" srcId="{24B1A8F5-B053-41A7-91C1-48C5E882E006}" destId="{68877408-1586-402F-B8C4-07425ED516F7}" srcOrd="1" destOrd="0" presId="urn:microsoft.com/office/officeart/2005/8/layout/process1"/>
    <dgm:cxn modelId="{D91B25EB-5645-4F32-8472-D53EB42CAC2D}" type="presParOf" srcId="{68877408-1586-402F-B8C4-07425ED516F7}" destId="{C5E986DB-D57D-4381-B57F-8D73796F268B}" srcOrd="0" destOrd="0" presId="urn:microsoft.com/office/officeart/2005/8/layout/process1"/>
    <dgm:cxn modelId="{C5CBEDC4-7F81-4524-994A-22D3F1F1BF27}" type="presParOf" srcId="{24B1A8F5-B053-41A7-91C1-48C5E882E006}" destId="{EFC16CC4-43AB-4880-90C6-9D40BBD9D7A2}" srcOrd="2" destOrd="0" presId="urn:microsoft.com/office/officeart/2005/8/layout/process1"/>
    <dgm:cxn modelId="{0BE70A99-FD71-4288-AD7A-B7AC364797AD}" type="presParOf" srcId="{24B1A8F5-B053-41A7-91C1-48C5E882E006}" destId="{726249CB-8DEF-445B-BE58-748A976EB16F}" srcOrd="3" destOrd="0" presId="urn:microsoft.com/office/officeart/2005/8/layout/process1"/>
    <dgm:cxn modelId="{8A623093-7D68-420D-A3F5-14384C041F1D}" type="presParOf" srcId="{726249CB-8DEF-445B-BE58-748A976EB16F}" destId="{EEEA2F05-0444-4204-8FE9-832CDCB8379F}" srcOrd="0" destOrd="0" presId="urn:microsoft.com/office/officeart/2005/8/layout/process1"/>
    <dgm:cxn modelId="{128CED13-577A-4B24-95CC-D665FD731A79}" type="presParOf" srcId="{24B1A8F5-B053-41A7-91C1-48C5E882E006}" destId="{3CD8BD6C-C333-4BEF-899D-57DA6FF6685B}" srcOrd="4" destOrd="0" presId="urn:microsoft.com/office/officeart/2005/8/layout/process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926EF0-B0D9-46C1-BC47-96FD1E7B15FB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C72AA01-4A00-4CFD-9428-20E2B4996F72}">
      <dgm:prSet/>
      <dgm:spPr/>
      <dgm:t>
        <a:bodyPr/>
        <a:lstStyle/>
        <a:p>
          <a:pPr rtl="0"/>
          <a:r>
            <a:rPr lang="en-US" dirty="0" smtClean="0"/>
            <a:t>To communicate with the referral dentist</a:t>
          </a:r>
          <a:endParaRPr lang="en-US" dirty="0"/>
        </a:p>
      </dgm:t>
    </dgm:pt>
    <dgm:pt modelId="{98D55CA1-F5F7-4404-80F1-27EAD2D960C1}" type="parTrans" cxnId="{973273B7-CD55-4806-BECE-4084A21622D5}">
      <dgm:prSet/>
      <dgm:spPr/>
      <dgm:t>
        <a:bodyPr/>
        <a:lstStyle/>
        <a:p>
          <a:endParaRPr lang="en-US"/>
        </a:p>
      </dgm:t>
    </dgm:pt>
    <dgm:pt modelId="{545CCCA0-5C99-4218-B6BE-160FB56B2338}" type="sibTrans" cxnId="{973273B7-CD55-4806-BECE-4084A21622D5}">
      <dgm:prSet/>
      <dgm:spPr/>
      <dgm:t>
        <a:bodyPr/>
        <a:lstStyle/>
        <a:p>
          <a:endParaRPr lang="en-US"/>
        </a:p>
      </dgm:t>
    </dgm:pt>
    <dgm:pt modelId="{F8B7F23C-52C4-4DFF-BC3D-015C90D8237F}">
      <dgm:prSet/>
      <dgm:spPr/>
      <dgm:t>
        <a:bodyPr/>
        <a:lstStyle/>
        <a:p>
          <a:pPr rtl="0"/>
          <a:r>
            <a:rPr lang="en-US" dirty="0" smtClean="0"/>
            <a:t>To educate patients &amp; students</a:t>
          </a:r>
          <a:endParaRPr lang="en-US" dirty="0"/>
        </a:p>
      </dgm:t>
    </dgm:pt>
    <dgm:pt modelId="{F67B24ED-E7A1-4311-BE37-138899DFDCE3}" type="parTrans" cxnId="{92D48D2F-E36E-4259-AB44-7AA6D3D4076C}">
      <dgm:prSet/>
      <dgm:spPr/>
      <dgm:t>
        <a:bodyPr/>
        <a:lstStyle/>
        <a:p>
          <a:endParaRPr lang="en-US"/>
        </a:p>
      </dgm:t>
    </dgm:pt>
    <dgm:pt modelId="{57B6F434-1AFE-416B-B008-BA1DE99DD9FB}" type="sibTrans" cxnId="{92D48D2F-E36E-4259-AB44-7AA6D3D4076C}">
      <dgm:prSet/>
      <dgm:spPr/>
      <dgm:t>
        <a:bodyPr/>
        <a:lstStyle/>
        <a:p>
          <a:endParaRPr lang="en-US"/>
        </a:p>
      </dgm:t>
    </dgm:pt>
    <dgm:pt modelId="{58F1CD62-570B-4486-8B46-6B60A6E4F7D1}">
      <dgm:prSet/>
      <dgm:spPr/>
      <dgm:t>
        <a:bodyPr/>
        <a:lstStyle/>
        <a:p>
          <a:pPr rtl="0"/>
          <a:r>
            <a:rPr lang="en-US" dirty="0" smtClean="0"/>
            <a:t>To maintain legal documentation of each </a:t>
          </a:r>
          <a:r>
            <a:rPr lang="en-US" dirty="0" err="1" smtClean="0"/>
            <a:t>caase</a:t>
          </a:r>
          <a:r>
            <a:rPr lang="en-US" dirty="0" smtClean="0"/>
            <a:t> </a:t>
          </a:r>
          <a:endParaRPr lang="en-US" dirty="0"/>
        </a:p>
      </dgm:t>
    </dgm:pt>
    <dgm:pt modelId="{966B459E-3F45-41E9-8AB2-09860FC4C477}" type="parTrans" cxnId="{904661CE-20F0-4C52-B30A-A838CE42776C}">
      <dgm:prSet/>
      <dgm:spPr/>
      <dgm:t>
        <a:bodyPr/>
        <a:lstStyle/>
        <a:p>
          <a:endParaRPr lang="en-US"/>
        </a:p>
      </dgm:t>
    </dgm:pt>
    <dgm:pt modelId="{34B9EEB7-3268-4E7C-97AA-92B8A55FAEA7}" type="sibTrans" cxnId="{904661CE-20F0-4C52-B30A-A838CE42776C}">
      <dgm:prSet/>
      <dgm:spPr/>
      <dgm:t>
        <a:bodyPr/>
        <a:lstStyle/>
        <a:p>
          <a:endParaRPr lang="en-US"/>
        </a:p>
      </dgm:t>
    </dgm:pt>
    <dgm:pt modelId="{5A15407E-93D6-412B-841F-9C4ACF993E0B}" type="pres">
      <dgm:prSet presAssocID="{B7926EF0-B0D9-46C1-BC47-96FD1E7B15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9EC29A-26DE-4107-8C51-4697C7B39904}" type="pres">
      <dgm:prSet presAssocID="{8C72AA01-4A00-4CFD-9428-20E2B4996F7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94587-3967-4DED-9CB2-B5042B622307}" type="pres">
      <dgm:prSet presAssocID="{545CCCA0-5C99-4218-B6BE-160FB56B233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DDC2B53-03D7-482C-886E-5BA37E0414FA}" type="pres">
      <dgm:prSet presAssocID="{545CCCA0-5C99-4218-B6BE-160FB56B233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6A195D4-2974-4BC7-8A7D-3C333484646F}" type="pres">
      <dgm:prSet presAssocID="{F8B7F23C-52C4-4DFF-BC3D-015C90D8237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0CE02-D827-4261-AC28-49950DF70F80}" type="pres">
      <dgm:prSet presAssocID="{57B6F434-1AFE-416B-B008-BA1DE99DD9F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82CCC8C-7587-42C2-9EF4-7B8075F06ECD}" type="pres">
      <dgm:prSet presAssocID="{57B6F434-1AFE-416B-B008-BA1DE99DD9F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FF85258-6405-4CC4-85D3-302BCC2B5952}" type="pres">
      <dgm:prSet presAssocID="{58F1CD62-570B-4486-8B46-6B60A6E4F7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55B2AE-95E6-45E7-BDD9-83755ECE524C}" type="presOf" srcId="{F8B7F23C-52C4-4DFF-BC3D-015C90D8237F}" destId="{96A195D4-2974-4BC7-8A7D-3C333484646F}" srcOrd="0" destOrd="0" presId="urn:microsoft.com/office/officeart/2005/8/layout/process1"/>
    <dgm:cxn modelId="{1A3F3755-ED3E-435B-B595-440E47145482}" type="presOf" srcId="{57B6F434-1AFE-416B-B008-BA1DE99DD9FB}" destId="{C82CCC8C-7587-42C2-9EF4-7B8075F06ECD}" srcOrd="1" destOrd="0" presId="urn:microsoft.com/office/officeart/2005/8/layout/process1"/>
    <dgm:cxn modelId="{904661CE-20F0-4C52-B30A-A838CE42776C}" srcId="{B7926EF0-B0D9-46C1-BC47-96FD1E7B15FB}" destId="{58F1CD62-570B-4486-8B46-6B60A6E4F7D1}" srcOrd="2" destOrd="0" parTransId="{966B459E-3F45-41E9-8AB2-09860FC4C477}" sibTransId="{34B9EEB7-3268-4E7C-97AA-92B8A55FAEA7}"/>
    <dgm:cxn modelId="{484C6BCE-26E6-4DE5-8BE7-011D6FC71FAB}" type="presOf" srcId="{B7926EF0-B0D9-46C1-BC47-96FD1E7B15FB}" destId="{5A15407E-93D6-412B-841F-9C4ACF993E0B}" srcOrd="0" destOrd="0" presId="urn:microsoft.com/office/officeart/2005/8/layout/process1"/>
    <dgm:cxn modelId="{CFB28911-973C-4152-8B48-8A9701EE2880}" type="presOf" srcId="{8C72AA01-4A00-4CFD-9428-20E2B4996F72}" destId="{759EC29A-26DE-4107-8C51-4697C7B39904}" srcOrd="0" destOrd="0" presId="urn:microsoft.com/office/officeart/2005/8/layout/process1"/>
    <dgm:cxn modelId="{83F2A44F-D68C-4B57-8991-A8C7A674A3D5}" type="presOf" srcId="{545CCCA0-5C99-4218-B6BE-160FB56B2338}" destId="{0DDC2B53-03D7-482C-886E-5BA37E0414FA}" srcOrd="1" destOrd="0" presId="urn:microsoft.com/office/officeart/2005/8/layout/process1"/>
    <dgm:cxn modelId="{8618D887-C2DB-496E-8DE5-7A4C8360B1CC}" type="presOf" srcId="{57B6F434-1AFE-416B-B008-BA1DE99DD9FB}" destId="{4EE0CE02-D827-4261-AC28-49950DF70F80}" srcOrd="0" destOrd="0" presId="urn:microsoft.com/office/officeart/2005/8/layout/process1"/>
    <dgm:cxn modelId="{973273B7-CD55-4806-BECE-4084A21622D5}" srcId="{B7926EF0-B0D9-46C1-BC47-96FD1E7B15FB}" destId="{8C72AA01-4A00-4CFD-9428-20E2B4996F72}" srcOrd="0" destOrd="0" parTransId="{98D55CA1-F5F7-4404-80F1-27EAD2D960C1}" sibTransId="{545CCCA0-5C99-4218-B6BE-160FB56B2338}"/>
    <dgm:cxn modelId="{92D48D2F-E36E-4259-AB44-7AA6D3D4076C}" srcId="{B7926EF0-B0D9-46C1-BC47-96FD1E7B15FB}" destId="{F8B7F23C-52C4-4DFF-BC3D-015C90D8237F}" srcOrd="1" destOrd="0" parTransId="{F67B24ED-E7A1-4311-BE37-138899DFDCE3}" sibTransId="{57B6F434-1AFE-416B-B008-BA1DE99DD9FB}"/>
    <dgm:cxn modelId="{23B1E7C2-8F1B-47B3-B3A3-D20AEC972163}" type="presOf" srcId="{545CCCA0-5C99-4218-B6BE-160FB56B2338}" destId="{34B94587-3967-4DED-9CB2-B5042B622307}" srcOrd="0" destOrd="0" presId="urn:microsoft.com/office/officeart/2005/8/layout/process1"/>
    <dgm:cxn modelId="{2FA545D4-AC3B-4590-B6A9-EF6B6DAC1CFF}" type="presOf" srcId="{58F1CD62-570B-4486-8B46-6B60A6E4F7D1}" destId="{EFF85258-6405-4CC4-85D3-302BCC2B5952}" srcOrd="0" destOrd="0" presId="urn:microsoft.com/office/officeart/2005/8/layout/process1"/>
    <dgm:cxn modelId="{752FDAB0-E0BA-444A-9936-AE76AA643917}" type="presParOf" srcId="{5A15407E-93D6-412B-841F-9C4ACF993E0B}" destId="{759EC29A-26DE-4107-8C51-4697C7B39904}" srcOrd="0" destOrd="0" presId="urn:microsoft.com/office/officeart/2005/8/layout/process1"/>
    <dgm:cxn modelId="{8E473CD7-B778-42C5-AA68-FC92D5FABDCD}" type="presParOf" srcId="{5A15407E-93D6-412B-841F-9C4ACF993E0B}" destId="{34B94587-3967-4DED-9CB2-B5042B622307}" srcOrd="1" destOrd="0" presId="urn:microsoft.com/office/officeart/2005/8/layout/process1"/>
    <dgm:cxn modelId="{EDEA7559-BB2D-45CC-8FD6-C3DBC8C6E429}" type="presParOf" srcId="{34B94587-3967-4DED-9CB2-B5042B622307}" destId="{0DDC2B53-03D7-482C-886E-5BA37E0414FA}" srcOrd="0" destOrd="0" presId="urn:microsoft.com/office/officeart/2005/8/layout/process1"/>
    <dgm:cxn modelId="{09CE1652-8651-4562-A9CF-0C792A40A352}" type="presParOf" srcId="{5A15407E-93D6-412B-841F-9C4ACF993E0B}" destId="{96A195D4-2974-4BC7-8A7D-3C333484646F}" srcOrd="2" destOrd="0" presId="urn:microsoft.com/office/officeart/2005/8/layout/process1"/>
    <dgm:cxn modelId="{EE1880DC-60F7-437A-AA54-499F04DF0A40}" type="presParOf" srcId="{5A15407E-93D6-412B-841F-9C4ACF993E0B}" destId="{4EE0CE02-D827-4261-AC28-49950DF70F80}" srcOrd="3" destOrd="0" presId="urn:microsoft.com/office/officeart/2005/8/layout/process1"/>
    <dgm:cxn modelId="{2F0CE51D-9842-4C22-AF39-0124AC8CDE21}" type="presParOf" srcId="{4EE0CE02-D827-4261-AC28-49950DF70F80}" destId="{C82CCC8C-7587-42C2-9EF4-7B8075F06ECD}" srcOrd="0" destOrd="0" presId="urn:microsoft.com/office/officeart/2005/8/layout/process1"/>
    <dgm:cxn modelId="{B11F2497-217C-4689-A62D-203E18B5072E}" type="presParOf" srcId="{5A15407E-93D6-412B-841F-9C4ACF993E0B}" destId="{EFF85258-6405-4CC4-85D3-302BCC2B5952}" srcOrd="4" destOrd="0" presId="urn:microsoft.com/office/officeart/2005/8/layout/process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9C0A4D-506B-4CFE-8DE2-E40C79BDCA86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AB3ABC-672D-4567-ABB7-15D01F9C64AB}">
      <dgm:prSet/>
      <dgm:spPr/>
      <dgm:t>
        <a:bodyPr/>
        <a:lstStyle/>
        <a:p>
          <a:pPr rtl="0"/>
          <a:r>
            <a:rPr lang="en-US" dirty="0" smtClean="0"/>
            <a:t>12.5x eye piece with a reticule</a:t>
          </a:r>
          <a:endParaRPr lang="en-US" dirty="0"/>
        </a:p>
      </dgm:t>
    </dgm:pt>
    <dgm:pt modelId="{2157B5BB-2477-4F2D-9D26-2FB07BF6CC73}" type="parTrans" cxnId="{F775EE60-31F7-4C4A-8455-791E09725EA0}">
      <dgm:prSet/>
      <dgm:spPr/>
      <dgm:t>
        <a:bodyPr/>
        <a:lstStyle/>
        <a:p>
          <a:endParaRPr lang="en-US"/>
        </a:p>
      </dgm:t>
    </dgm:pt>
    <dgm:pt modelId="{E68B6BE1-76BF-467E-85AD-E8F6BB7E3731}" type="sibTrans" cxnId="{F775EE60-31F7-4C4A-8455-791E09725EA0}">
      <dgm:prSet/>
      <dgm:spPr/>
      <dgm:t>
        <a:bodyPr/>
        <a:lstStyle/>
        <a:p>
          <a:endParaRPr lang="en-US"/>
        </a:p>
      </dgm:t>
    </dgm:pt>
    <dgm:pt modelId="{71C7C0AF-B4DF-46BD-9E01-3DBE2541BF80}">
      <dgm:prSet/>
      <dgm:spPr/>
      <dgm:t>
        <a:bodyPr/>
        <a:lstStyle/>
        <a:p>
          <a:pPr rtl="0"/>
          <a:r>
            <a:rPr lang="en-US" dirty="0" smtClean="0"/>
            <a:t>200- 250 mm objective lens</a:t>
          </a:r>
          <a:endParaRPr lang="en-US" dirty="0"/>
        </a:p>
      </dgm:t>
    </dgm:pt>
    <dgm:pt modelId="{EFE0A5E7-5D10-47DD-A313-C60B4176C3FA}" type="parTrans" cxnId="{19CF8E64-7205-47C4-8881-1D909905AE82}">
      <dgm:prSet/>
      <dgm:spPr/>
      <dgm:t>
        <a:bodyPr/>
        <a:lstStyle/>
        <a:p>
          <a:endParaRPr lang="en-US"/>
        </a:p>
      </dgm:t>
    </dgm:pt>
    <dgm:pt modelId="{3851A179-D46C-42D5-9303-03A94C97B1B9}" type="sibTrans" cxnId="{19CF8E64-7205-47C4-8881-1D909905AE82}">
      <dgm:prSet/>
      <dgm:spPr/>
      <dgm:t>
        <a:bodyPr/>
        <a:lstStyle/>
        <a:p>
          <a:endParaRPr lang="en-US"/>
        </a:p>
      </dgm:t>
    </dgm:pt>
    <dgm:pt modelId="{D126D8E4-717A-4034-9CFC-DAF887513942}">
      <dgm:prSet/>
      <dgm:spPr/>
      <dgm:t>
        <a:bodyPr/>
        <a:lstStyle/>
        <a:p>
          <a:pPr rtl="0"/>
          <a:r>
            <a:rPr lang="en-US" dirty="0" smtClean="0"/>
            <a:t>180 degree  inclinable binocular</a:t>
          </a:r>
          <a:endParaRPr lang="en-US" dirty="0"/>
        </a:p>
      </dgm:t>
    </dgm:pt>
    <dgm:pt modelId="{27532043-80ED-4534-B259-D9D0230FD1D3}" type="parTrans" cxnId="{7444CA5C-D41E-48F6-B664-15CCD22D2EC7}">
      <dgm:prSet/>
      <dgm:spPr/>
      <dgm:t>
        <a:bodyPr/>
        <a:lstStyle/>
        <a:p>
          <a:endParaRPr lang="en-US"/>
        </a:p>
      </dgm:t>
    </dgm:pt>
    <dgm:pt modelId="{A857724F-FD32-43F0-8503-01EC13C55166}" type="sibTrans" cxnId="{7444CA5C-D41E-48F6-B664-15CCD22D2EC7}">
      <dgm:prSet/>
      <dgm:spPr/>
      <dgm:t>
        <a:bodyPr/>
        <a:lstStyle/>
        <a:p>
          <a:endParaRPr lang="en-US"/>
        </a:p>
      </dgm:t>
    </dgm:pt>
    <dgm:pt modelId="{6D95A648-7846-4780-8F37-5195209321AF}">
      <dgm:prSet/>
      <dgm:spPr/>
      <dgm:t>
        <a:bodyPr/>
        <a:lstStyle/>
        <a:p>
          <a:pPr rtl="0"/>
          <a:r>
            <a:rPr lang="en-US" dirty="0" smtClean="0"/>
            <a:t>5 steps manual magnification / zoom changer</a:t>
          </a:r>
          <a:endParaRPr lang="en-US" dirty="0"/>
        </a:p>
      </dgm:t>
    </dgm:pt>
    <dgm:pt modelId="{BA6A1C18-4107-4276-811B-9A487495E2B9}" type="parTrans" cxnId="{4550F1ED-B6C4-4C64-BEC6-AA8960D63DBE}">
      <dgm:prSet/>
      <dgm:spPr/>
      <dgm:t>
        <a:bodyPr/>
        <a:lstStyle/>
        <a:p>
          <a:endParaRPr lang="en-US"/>
        </a:p>
      </dgm:t>
    </dgm:pt>
    <dgm:pt modelId="{CC54C2DF-B2A0-4878-A7C3-AD4896FBBC2D}" type="sibTrans" cxnId="{4550F1ED-B6C4-4C64-BEC6-AA8960D63DBE}">
      <dgm:prSet/>
      <dgm:spPr/>
      <dgm:t>
        <a:bodyPr/>
        <a:lstStyle/>
        <a:p>
          <a:endParaRPr lang="en-US"/>
        </a:p>
      </dgm:t>
    </dgm:pt>
    <dgm:pt modelId="{4F60E552-2ACA-4F54-AF34-074FF6966530}">
      <dgm:prSet/>
      <dgm:spPr/>
      <dgm:t>
        <a:bodyPr/>
        <a:lstStyle/>
        <a:p>
          <a:pPr rtl="0"/>
          <a:r>
            <a:rPr lang="en-US" dirty="0" smtClean="0"/>
            <a:t>Working range – 8inches from the patient</a:t>
          </a:r>
          <a:endParaRPr lang="en-US" dirty="0"/>
        </a:p>
      </dgm:t>
    </dgm:pt>
    <dgm:pt modelId="{08DCAADB-8050-413E-9D68-03090B35F1C8}" type="parTrans" cxnId="{4CB8DB96-C06D-4700-95D8-933101E8FB9D}">
      <dgm:prSet/>
      <dgm:spPr/>
      <dgm:t>
        <a:bodyPr/>
        <a:lstStyle/>
        <a:p>
          <a:endParaRPr lang="en-US"/>
        </a:p>
      </dgm:t>
    </dgm:pt>
    <dgm:pt modelId="{26662049-6A38-4769-85A8-CCDCD1AE885F}" type="sibTrans" cxnId="{4CB8DB96-C06D-4700-95D8-933101E8FB9D}">
      <dgm:prSet/>
      <dgm:spPr/>
      <dgm:t>
        <a:bodyPr/>
        <a:lstStyle/>
        <a:p>
          <a:endParaRPr lang="en-US"/>
        </a:p>
      </dgm:t>
    </dgm:pt>
    <dgm:pt modelId="{5D8812DE-86F9-4E9E-85E8-80452F1DBA9F}">
      <dgm:prSet/>
      <dgm:spPr/>
      <dgm:t>
        <a:bodyPr/>
        <a:lstStyle/>
        <a:p>
          <a:pPr rtl="0"/>
          <a:r>
            <a:rPr lang="en-US" dirty="0" smtClean="0"/>
            <a:t>Magnification range 3x-26x</a:t>
          </a:r>
          <a:endParaRPr lang="en-US" dirty="0"/>
        </a:p>
      </dgm:t>
    </dgm:pt>
    <dgm:pt modelId="{6236F59E-A781-4D3B-B408-DF386B92156C}" type="parTrans" cxnId="{383661B9-66F4-4632-A7C9-8DA1D0D41337}">
      <dgm:prSet/>
      <dgm:spPr/>
      <dgm:t>
        <a:bodyPr/>
        <a:lstStyle/>
        <a:p>
          <a:endParaRPr lang="en-US"/>
        </a:p>
      </dgm:t>
    </dgm:pt>
    <dgm:pt modelId="{B086E99E-ECE4-4293-AA15-B40986004F47}" type="sibTrans" cxnId="{383661B9-66F4-4632-A7C9-8DA1D0D41337}">
      <dgm:prSet/>
      <dgm:spPr/>
      <dgm:t>
        <a:bodyPr/>
        <a:lstStyle/>
        <a:p>
          <a:endParaRPr lang="en-US"/>
        </a:p>
      </dgm:t>
    </dgm:pt>
    <dgm:pt modelId="{BC7A2C28-906E-4325-A47E-4B7AECF63332}" type="pres">
      <dgm:prSet presAssocID="{4C9C0A4D-506B-4CFE-8DE2-E40C79BDCA8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152A152-EE00-4297-AE3F-E34F48A701C5}" type="pres">
      <dgm:prSet presAssocID="{4C9C0A4D-506B-4CFE-8DE2-E40C79BDCA86}" presName="pyramid" presStyleLbl="node1" presStyleIdx="0" presStyleCnt="1"/>
      <dgm:spPr/>
    </dgm:pt>
    <dgm:pt modelId="{F7B8C54A-E8A5-4F66-B2FF-FCBC233E6558}" type="pres">
      <dgm:prSet presAssocID="{4C9C0A4D-506B-4CFE-8DE2-E40C79BDCA86}" presName="theList" presStyleCnt="0"/>
      <dgm:spPr/>
    </dgm:pt>
    <dgm:pt modelId="{2DF18C40-26DE-41FE-9DE7-9EAC015D2D8E}" type="pres">
      <dgm:prSet presAssocID="{24AB3ABC-672D-4567-ABB7-15D01F9C64AB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24253-479F-459F-B0BD-A5EBEFB35E9A}" type="pres">
      <dgm:prSet presAssocID="{24AB3ABC-672D-4567-ABB7-15D01F9C64AB}" presName="aSpace" presStyleCnt="0"/>
      <dgm:spPr/>
    </dgm:pt>
    <dgm:pt modelId="{8592733C-9641-4A8C-BE3D-7E9BAA12D1D0}" type="pres">
      <dgm:prSet presAssocID="{71C7C0AF-B4DF-46BD-9E01-3DBE2541BF80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594167-3602-4101-8024-C6ED0CF23C1A}" type="pres">
      <dgm:prSet presAssocID="{71C7C0AF-B4DF-46BD-9E01-3DBE2541BF80}" presName="aSpace" presStyleCnt="0"/>
      <dgm:spPr/>
    </dgm:pt>
    <dgm:pt modelId="{FE424333-6939-4CD9-B338-607E03266AAC}" type="pres">
      <dgm:prSet presAssocID="{D126D8E4-717A-4034-9CFC-DAF887513942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80F86-C571-4CD7-BF83-2E0D537C9E57}" type="pres">
      <dgm:prSet presAssocID="{D126D8E4-717A-4034-9CFC-DAF887513942}" presName="aSpace" presStyleCnt="0"/>
      <dgm:spPr/>
    </dgm:pt>
    <dgm:pt modelId="{B031B8CF-F5DD-4138-9F15-DD8D52A2B260}" type="pres">
      <dgm:prSet presAssocID="{6D95A648-7846-4780-8F37-5195209321AF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CABCD-C8D2-4A29-A710-60D042CD9352}" type="pres">
      <dgm:prSet presAssocID="{6D95A648-7846-4780-8F37-5195209321AF}" presName="aSpace" presStyleCnt="0"/>
      <dgm:spPr/>
    </dgm:pt>
    <dgm:pt modelId="{86254A5B-7CE6-4E88-92FA-E80ED45D6D7D}" type="pres">
      <dgm:prSet presAssocID="{4F60E552-2ACA-4F54-AF34-074FF6966530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4DF64-61AB-4CB2-AA5B-41793D9E9B65}" type="pres">
      <dgm:prSet presAssocID="{4F60E552-2ACA-4F54-AF34-074FF6966530}" presName="aSpace" presStyleCnt="0"/>
      <dgm:spPr/>
    </dgm:pt>
    <dgm:pt modelId="{49D1C3EE-2C3A-4D1A-9E05-D8D50F3CFFE7}" type="pres">
      <dgm:prSet presAssocID="{5D8812DE-86F9-4E9E-85E8-80452F1DBA9F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B38926-2FDA-44BA-89C5-2F03EA6B4C61}" type="pres">
      <dgm:prSet presAssocID="{5D8812DE-86F9-4E9E-85E8-80452F1DBA9F}" presName="aSpace" presStyleCnt="0"/>
      <dgm:spPr/>
    </dgm:pt>
  </dgm:ptLst>
  <dgm:cxnLst>
    <dgm:cxn modelId="{41E2A4B6-1084-4F12-9A26-FA96F46D3170}" type="presOf" srcId="{71C7C0AF-B4DF-46BD-9E01-3DBE2541BF80}" destId="{8592733C-9641-4A8C-BE3D-7E9BAA12D1D0}" srcOrd="0" destOrd="0" presId="urn:microsoft.com/office/officeart/2005/8/layout/pyramid2"/>
    <dgm:cxn modelId="{239DE073-8D55-4D0F-88BB-BF7113EAC1B0}" type="presOf" srcId="{5D8812DE-86F9-4E9E-85E8-80452F1DBA9F}" destId="{49D1C3EE-2C3A-4D1A-9E05-D8D50F3CFFE7}" srcOrd="0" destOrd="0" presId="urn:microsoft.com/office/officeart/2005/8/layout/pyramid2"/>
    <dgm:cxn modelId="{F775EE60-31F7-4C4A-8455-791E09725EA0}" srcId="{4C9C0A4D-506B-4CFE-8DE2-E40C79BDCA86}" destId="{24AB3ABC-672D-4567-ABB7-15D01F9C64AB}" srcOrd="0" destOrd="0" parTransId="{2157B5BB-2477-4F2D-9D26-2FB07BF6CC73}" sibTransId="{E68B6BE1-76BF-467E-85AD-E8F6BB7E3731}"/>
    <dgm:cxn modelId="{9626CB71-9319-4D02-8C58-E6359E087042}" type="presOf" srcId="{4C9C0A4D-506B-4CFE-8DE2-E40C79BDCA86}" destId="{BC7A2C28-906E-4325-A47E-4B7AECF63332}" srcOrd="0" destOrd="0" presId="urn:microsoft.com/office/officeart/2005/8/layout/pyramid2"/>
    <dgm:cxn modelId="{4CB8DB96-C06D-4700-95D8-933101E8FB9D}" srcId="{4C9C0A4D-506B-4CFE-8DE2-E40C79BDCA86}" destId="{4F60E552-2ACA-4F54-AF34-074FF6966530}" srcOrd="4" destOrd="0" parTransId="{08DCAADB-8050-413E-9D68-03090B35F1C8}" sibTransId="{26662049-6A38-4769-85A8-CCDCD1AE885F}"/>
    <dgm:cxn modelId="{4550F1ED-B6C4-4C64-BEC6-AA8960D63DBE}" srcId="{4C9C0A4D-506B-4CFE-8DE2-E40C79BDCA86}" destId="{6D95A648-7846-4780-8F37-5195209321AF}" srcOrd="3" destOrd="0" parTransId="{BA6A1C18-4107-4276-811B-9A487495E2B9}" sibTransId="{CC54C2DF-B2A0-4878-A7C3-AD4896FBBC2D}"/>
    <dgm:cxn modelId="{7444CA5C-D41E-48F6-B664-15CCD22D2EC7}" srcId="{4C9C0A4D-506B-4CFE-8DE2-E40C79BDCA86}" destId="{D126D8E4-717A-4034-9CFC-DAF887513942}" srcOrd="2" destOrd="0" parTransId="{27532043-80ED-4534-B259-D9D0230FD1D3}" sibTransId="{A857724F-FD32-43F0-8503-01EC13C55166}"/>
    <dgm:cxn modelId="{DE9A3847-8B94-4A5F-B542-809DBA07E61D}" type="presOf" srcId="{D126D8E4-717A-4034-9CFC-DAF887513942}" destId="{FE424333-6939-4CD9-B338-607E03266AAC}" srcOrd="0" destOrd="0" presId="urn:microsoft.com/office/officeart/2005/8/layout/pyramid2"/>
    <dgm:cxn modelId="{CE0CB5F0-2B42-4822-B646-FDF30C0612A4}" type="presOf" srcId="{4F60E552-2ACA-4F54-AF34-074FF6966530}" destId="{86254A5B-7CE6-4E88-92FA-E80ED45D6D7D}" srcOrd="0" destOrd="0" presId="urn:microsoft.com/office/officeart/2005/8/layout/pyramid2"/>
    <dgm:cxn modelId="{19CF8E64-7205-47C4-8881-1D909905AE82}" srcId="{4C9C0A4D-506B-4CFE-8DE2-E40C79BDCA86}" destId="{71C7C0AF-B4DF-46BD-9E01-3DBE2541BF80}" srcOrd="1" destOrd="0" parTransId="{EFE0A5E7-5D10-47DD-A313-C60B4176C3FA}" sibTransId="{3851A179-D46C-42D5-9303-03A94C97B1B9}"/>
    <dgm:cxn modelId="{383661B9-66F4-4632-A7C9-8DA1D0D41337}" srcId="{4C9C0A4D-506B-4CFE-8DE2-E40C79BDCA86}" destId="{5D8812DE-86F9-4E9E-85E8-80452F1DBA9F}" srcOrd="5" destOrd="0" parTransId="{6236F59E-A781-4D3B-B408-DF386B92156C}" sibTransId="{B086E99E-ECE4-4293-AA15-B40986004F47}"/>
    <dgm:cxn modelId="{B54F87BA-FD66-4414-9557-9992ABADCFA5}" type="presOf" srcId="{6D95A648-7846-4780-8F37-5195209321AF}" destId="{B031B8CF-F5DD-4138-9F15-DD8D52A2B260}" srcOrd="0" destOrd="0" presId="urn:microsoft.com/office/officeart/2005/8/layout/pyramid2"/>
    <dgm:cxn modelId="{6159C789-4661-47E3-943A-6DE37F34AB11}" type="presOf" srcId="{24AB3ABC-672D-4567-ABB7-15D01F9C64AB}" destId="{2DF18C40-26DE-41FE-9DE7-9EAC015D2D8E}" srcOrd="0" destOrd="0" presId="urn:microsoft.com/office/officeart/2005/8/layout/pyramid2"/>
    <dgm:cxn modelId="{1D74AF5C-A7E3-4EE9-A687-23753B57BCD5}" type="presParOf" srcId="{BC7A2C28-906E-4325-A47E-4B7AECF63332}" destId="{8152A152-EE00-4297-AE3F-E34F48A701C5}" srcOrd="0" destOrd="0" presId="urn:microsoft.com/office/officeart/2005/8/layout/pyramid2"/>
    <dgm:cxn modelId="{55C53045-9F60-48F5-AB23-C5DEAE034CE8}" type="presParOf" srcId="{BC7A2C28-906E-4325-A47E-4B7AECF63332}" destId="{F7B8C54A-E8A5-4F66-B2FF-FCBC233E6558}" srcOrd="1" destOrd="0" presId="urn:microsoft.com/office/officeart/2005/8/layout/pyramid2"/>
    <dgm:cxn modelId="{06211FEE-2B8E-45DC-B57E-4D0981902F01}" type="presParOf" srcId="{F7B8C54A-E8A5-4F66-B2FF-FCBC233E6558}" destId="{2DF18C40-26DE-41FE-9DE7-9EAC015D2D8E}" srcOrd="0" destOrd="0" presId="urn:microsoft.com/office/officeart/2005/8/layout/pyramid2"/>
    <dgm:cxn modelId="{4CF00C87-9E06-48EC-B776-87974BC73511}" type="presParOf" srcId="{F7B8C54A-E8A5-4F66-B2FF-FCBC233E6558}" destId="{A5524253-479F-459F-B0BD-A5EBEFB35E9A}" srcOrd="1" destOrd="0" presId="urn:microsoft.com/office/officeart/2005/8/layout/pyramid2"/>
    <dgm:cxn modelId="{908DA248-6CAD-4D65-BEE2-61E8F4B95DFA}" type="presParOf" srcId="{F7B8C54A-E8A5-4F66-B2FF-FCBC233E6558}" destId="{8592733C-9641-4A8C-BE3D-7E9BAA12D1D0}" srcOrd="2" destOrd="0" presId="urn:microsoft.com/office/officeart/2005/8/layout/pyramid2"/>
    <dgm:cxn modelId="{52DA24CE-E78B-4AEC-B5A9-6833C5F09DE2}" type="presParOf" srcId="{F7B8C54A-E8A5-4F66-B2FF-FCBC233E6558}" destId="{5C594167-3602-4101-8024-C6ED0CF23C1A}" srcOrd="3" destOrd="0" presId="urn:microsoft.com/office/officeart/2005/8/layout/pyramid2"/>
    <dgm:cxn modelId="{DC848314-ECF9-43B1-A30A-932E5382B970}" type="presParOf" srcId="{F7B8C54A-E8A5-4F66-B2FF-FCBC233E6558}" destId="{FE424333-6939-4CD9-B338-607E03266AAC}" srcOrd="4" destOrd="0" presId="urn:microsoft.com/office/officeart/2005/8/layout/pyramid2"/>
    <dgm:cxn modelId="{2ABA15A1-2867-42CB-A614-D043918FB668}" type="presParOf" srcId="{F7B8C54A-E8A5-4F66-B2FF-FCBC233E6558}" destId="{E4F80F86-C571-4CD7-BF83-2E0D537C9E57}" srcOrd="5" destOrd="0" presId="urn:microsoft.com/office/officeart/2005/8/layout/pyramid2"/>
    <dgm:cxn modelId="{FB7E51D0-6510-480F-B011-3D183D6D7FE7}" type="presParOf" srcId="{F7B8C54A-E8A5-4F66-B2FF-FCBC233E6558}" destId="{B031B8CF-F5DD-4138-9F15-DD8D52A2B260}" srcOrd="6" destOrd="0" presId="urn:microsoft.com/office/officeart/2005/8/layout/pyramid2"/>
    <dgm:cxn modelId="{FAFD6EAF-A57C-44BA-B199-34EFAF555963}" type="presParOf" srcId="{F7B8C54A-E8A5-4F66-B2FF-FCBC233E6558}" destId="{EBBCABCD-C8D2-4A29-A710-60D042CD9352}" srcOrd="7" destOrd="0" presId="urn:microsoft.com/office/officeart/2005/8/layout/pyramid2"/>
    <dgm:cxn modelId="{A78C2C4B-6E43-4A94-A771-5B9B40447EA7}" type="presParOf" srcId="{F7B8C54A-E8A5-4F66-B2FF-FCBC233E6558}" destId="{86254A5B-7CE6-4E88-92FA-E80ED45D6D7D}" srcOrd="8" destOrd="0" presId="urn:microsoft.com/office/officeart/2005/8/layout/pyramid2"/>
    <dgm:cxn modelId="{39390F11-FFEA-4B37-ABC6-589BC7C46FF5}" type="presParOf" srcId="{F7B8C54A-E8A5-4F66-B2FF-FCBC233E6558}" destId="{D154DF64-61AB-4CB2-AA5B-41793D9E9B65}" srcOrd="9" destOrd="0" presId="urn:microsoft.com/office/officeart/2005/8/layout/pyramid2"/>
    <dgm:cxn modelId="{005F3403-7F99-4D21-8D9D-1F0FF524B4C8}" type="presParOf" srcId="{F7B8C54A-E8A5-4F66-B2FF-FCBC233E6558}" destId="{49D1C3EE-2C3A-4D1A-9E05-D8D50F3CFFE7}" srcOrd="10" destOrd="0" presId="urn:microsoft.com/office/officeart/2005/8/layout/pyramid2"/>
    <dgm:cxn modelId="{B583D087-40C3-4636-A180-A1DA608CF0E0}" type="presParOf" srcId="{F7B8C54A-E8A5-4F66-B2FF-FCBC233E6558}" destId="{9DB38926-2FDA-44BA-89C5-2F03EA6B4C61}" srcOrd="11" destOrd="0" presId="urn:microsoft.com/office/officeart/2005/8/layout/pyramid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965A1A-DE5C-4266-BD28-165671DEB9FF}" type="doc">
      <dgm:prSet loTypeId="urn:microsoft.com/office/officeart/2005/8/layout/pyramid2" loCatId="pyramid" qsTypeId="urn:microsoft.com/office/officeart/2005/8/quickstyle/simple3" qsCatId="simple" csTypeId="urn:microsoft.com/office/officeart/2005/8/colors/accent4_4" csCatId="accent4"/>
      <dgm:spPr/>
      <dgm:t>
        <a:bodyPr/>
        <a:lstStyle/>
        <a:p>
          <a:endParaRPr lang="en-US"/>
        </a:p>
      </dgm:t>
    </dgm:pt>
    <dgm:pt modelId="{79748237-6DDC-4D9A-996F-9754E40F0802}">
      <dgm:prSet/>
      <dgm:spPr/>
      <dgm:t>
        <a:bodyPr/>
        <a:lstStyle/>
        <a:p>
          <a:pPr rtl="0"/>
          <a:r>
            <a:rPr lang="en-US" dirty="0" smtClean="0"/>
            <a:t>Successful </a:t>
          </a:r>
          <a:r>
            <a:rPr lang="en-US" dirty="0" err="1" smtClean="0"/>
            <a:t>endodontics</a:t>
          </a:r>
          <a:endParaRPr lang="en-US" dirty="0"/>
        </a:p>
      </dgm:t>
    </dgm:pt>
    <dgm:pt modelId="{CE55D2F5-CC19-4892-8A50-93FECAFBA5E7}" type="parTrans" cxnId="{76549B93-934D-4D34-BB18-6E657E5A8972}">
      <dgm:prSet/>
      <dgm:spPr/>
      <dgm:t>
        <a:bodyPr/>
        <a:lstStyle/>
        <a:p>
          <a:endParaRPr lang="en-US"/>
        </a:p>
      </dgm:t>
    </dgm:pt>
    <dgm:pt modelId="{B8E97371-B96A-49CA-86DD-ACF6D5EB5E58}" type="sibTrans" cxnId="{76549B93-934D-4D34-BB18-6E657E5A8972}">
      <dgm:prSet/>
      <dgm:spPr/>
      <dgm:t>
        <a:bodyPr/>
        <a:lstStyle/>
        <a:p>
          <a:endParaRPr lang="en-US"/>
        </a:p>
      </dgm:t>
    </dgm:pt>
    <dgm:pt modelId="{FBDA6542-84F0-49A0-888E-9D2DFDF95E15}">
      <dgm:prSet/>
      <dgm:spPr/>
      <dgm:t>
        <a:bodyPr/>
        <a:lstStyle/>
        <a:p>
          <a:pPr rtl="0"/>
          <a:r>
            <a:rPr lang="en-US" dirty="0" smtClean="0"/>
            <a:t>Maximum tissue conservation </a:t>
          </a:r>
          <a:endParaRPr lang="en-US" dirty="0"/>
        </a:p>
      </dgm:t>
    </dgm:pt>
    <dgm:pt modelId="{B007EB5B-77C2-465F-AE89-02FE00A5C0F0}" type="parTrans" cxnId="{24E7ABB7-0A0D-4FC6-BDA3-7C240E0C436F}">
      <dgm:prSet/>
      <dgm:spPr/>
      <dgm:t>
        <a:bodyPr/>
        <a:lstStyle/>
        <a:p>
          <a:endParaRPr lang="en-US"/>
        </a:p>
      </dgm:t>
    </dgm:pt>
    <dgm:pt modelId="{57ED54C8-02D9-4BCA-8C91-10CDAB1F1D3B}" type="sibTrans" cxnId="{24E7ABB7-0A0D-4FC6-BDA3-7C240E0C436F}">
      <dgm:prSet/>
      <dgm:spPr/>
      <dgm:t>
        <a:bodyPr/>
        <a:lstStyle/>
        <a:p>
          <a:endParaRPr lang="en-US"/>
        </a:p>
      </dgm:t>
    </dgm:pt>
    <dgm:pt modelId="{FB15FED9-A809-4BD2-A89A-0952DD849ADC}">
      <dgm:prSet/>
      <dgm:spPr/>
      <dgm:t>
        <a:bodyPr/>
        <a:lstStyle/>
        <a:p>
          <a:pPr rtl="0"/>
          <a:r>
            <a:rPr lang="en-US" dirty="0" smtClean="0"/>
            <a:t>Diagnosis</a:t>
          </a:r>
          <a:endParaRPr lang="en-US" dirty="0"/>
        </a:p>
      </dgm:t>
    </dgm:pt>
    <dgm:pt modelId="{149666B0-BBF7-4681-88D8-C75D4B366055}" type="parTrans" cxnId="{C4F19ADB-F8E7-4A72-A7EA-B681DB434BB9}">
      <dgm:prSet/>
      <dgm:spPr/>
      <dgm:t>
        <a:bodyPr/>
        <a:lstStyle/>
        <a:p>
          <a:endParaRPr lang="en-US"/>
        </a:p>
      </dgm:t>
    </dgm:pt>
    <dgm:pt modelId="{8F896099-B7E3-41C1-87FB-369386DE2AF1}" type="sibTrans" cxnId="{C4F19ADB-F8E7-4A72-A7EA-B681DB434BB9}">
      <dgm:prSet/>
      <dgm:spPr/>
      <dgm:t>
        <a:bodyPr/>
        <a:lstStyle/>
        <a:p>
          <a:endParaRPr lang="en-US"/>
        </a:p>
      </dgm:t>
    </dgm:pt>
    <dgm:pt modelId="{B240A67A-B5E5-48A3-980C-6C6E65EA9D4C}">
      <dgm:prSet/>
      <dgm:spPr/>
      <dgm:t>
        <a:bodyPr/>
        <a:lstStyle/>
        <a:p>
          <a:pPr rtl="0"/>
          <a:r>
            <a:rPr lang="en-US" dirty="0" smtClean="0"/>
            <a:t>Maximum preservation of tooth structure</a:t>
          </a:r>
          <a:endParaRPr lang="en-US" dirty="0"/>
        </a:p>
      </dgm:t>
    </dgm:pt>
    <dgm:pt modelId="{690A831E-CE5A-4932-8853-9794ED4AC72E}" type="parTrans" cxnId="{F1D15248-6431-4CE9-832E-21289A883FDD}">
      <dgm:prSet/>
      <dgm:spPr/>
      <dgm:t>
        <a:bodyPr/>
        <a:lstStyle/>
        <a:p>
          <a:endParaRPr lang="en-US"/>
        </a:p>
      </dgm:t>
    </dgm:pt>
    <dgm:pt modelId="{4C5866E2-A4FE-4B07-92C0-7AEB140A4E07}" type="sibTrans" cxnId="{F1D15248-6431-4CE9-832E-21289A883FDD}">
      <dgm:prSet/>
      <dgm:spPr/>
      <dgm:t>
        <a:bodyPr/>
        <a:lstStyle/>
        <a:p>
          <a:endParaRPr lang="en-US"/>
        </a:p>
      </dgm:t>
    </dgm:pt>
    <dgm:pt modelId="{96E53327-71A6-4378-AE17-ADDB9310C693}">
      <dgm:prSet/>
      <dgm:spPr/>
      <dgm:t>
        <a:bodyPr/>
        <a:lstStyle/>
        <a:p>
          <a:pPr rtl="0"/>
          <a:r>
            <a:rPr lang="en-US" dirty="0" smtClean="0"/>
            <a:t>Ergonomics </a:t>
          </a:r>
          <a:endParaRPr lang="en-US" dirty="0"/>
        </a:p>
      </dgm:t>
    </dgm:pt>
    <dgm:pt modelId="{4CDAF722-E36F-4777-B77F-47B4B9F8D564}" type="parTrans" cxnId="{68E7E8C1-7BB2-4A1E-9E68-3FE4D13EFAE1}">
      <dgm:prSet/>
      <dgm:spPr/>
      <dgm:t>
        <a:bodyPr/>
        <a:lstStyle/>
        <a:p>
          <a:endParaRPr lang="en-US"/>
        </a:p>
      </dgm:t>
    </dgm:pt>
    <dgm:pt modelId="{0F7B43E8-6133-446F-995B-C36B8E04D7E5}" type="sibTrans" cxnId="{68E7E8C1-7BB2-4A1E-9E68-3FE4D13EFAE1}">
      <dgm:prSet/>
      <dgm:spPr/>
      <dgm:t>
        <a:bodyPr/>
        <a:lstStyle/>
        <a:p>
          <a:endParaRPr lang="en-US"/>
        </a:p>
      </dgm:t>
    </dgm:pt>
    <dgm:pt modelId="{3193E6E2-6187-40AF-81E4-ECF3168166ED}">
      <dgm:prSet/>
      <dgm:spPr/>
      <dgm:t>
        <a:bodyPr/>
        <a:lstStyle/>
        <a:p>
          <a:pPr rtl="0"/>
          <a:r>
            <a:rPr lang="en-US" dirty="0" smtClean="0"/>
            <a:t>Changing color – swing in red free filters – enhances -  contrast  of tissue – strong blood flow, orange filters –prevents- premature hardening of plastic fillings </a:t>
          </a:r>
          <a:endParaRPr lang="en-US" dirty="0"/>
        </a:p>
      </dgm:t>
    </dgm:pt>
    <dgm:pt modelId="{5BD4623A-C91B-481A-92F8-075868ACEC97}" type="parTrans" cxnId="{8B8BC7EE-845E-4797-BC61-5C218D82EE7A}">
      <dgm:prSet/>
      <dgm:spPr/>
      <dgm:t>
        <a:bodyPr/>
        <a:lstStyle/>
        <a:p>
          <a:endParaRPr lang="en-US"/>
        </a:p>
      </dgm:t>
    </dgm:pt>
    <dgm:pt modelId="{165B33FE-286D-402F-AC27-A8A5A58ECA7C}" type="sibTrans" cxnId="{8B8BC7EE-845E-4797-BC61-5C218D82EE7A}">
      <dgm:prSet/>
      <dgm:spPr/>
      <dgm:t>
        <a:bodyPr/>
        <a:lstStyle/>
        <a:p>
          <a:endParaRPr lang="en-US"/>
        </a:p>
      </dgm:t>
    </dgm:pt>
    <dgm:pt modelId="{24A2E7F7-C164-4C0A-B851-98E66376DEE8}" type="pres">
      <dgm:prSet presAssocID="{B4965A1A-DE5C-4266-BD28-165671DEB9F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5BB1908-4BA9-4CEE-990F-7F6A87FA85EC}" type="pres">
      <dgm:prSet presAssocID="{B4965A1A-DE5C-4266-BD28-165671DEB9FF}" presName="pyramid" presStyleLbl="node1" presStyleIdx="0" presStyleCnt="1"/>
      <dgm:spPr/>
    </dgm:pt>
    <dgm:pt modelId="{7783BDF9-4DEE-480F-B6AF-A1B52CCBC038}" type="pres">
      <dgm:prSet presAssocID="{B4965A1A-DE5C-4266-BD28-165671DEB9FF}" presName="theList" presStyleCnt="0"/>
      <dgm:spPr/>
    </dgm:pt>
    <dgm:pt modelId="{4013E78F-F901-48C2-B17C-479A2C584F97}" type="pres">
      <dgm:prSet presAssocID="{79748237-6DDC-4D9A-996F-9754E40F0802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42FF-4FDF-4A51-85E1-3396121196E3}" type="pres">
      <dgm:prSet presAssocID="{79748237-6DDC-4D9A-996F-9754E40F0802}" presName="aSpace" presStyleCnt="0"/>
      <dgm:spPr/>
    </dgm:pt>
    <dgm:pt modelId="{08C3C05B-2891-4690-8B80-B574DC7F9575}" type="pres">
      <dgm:prSet presAssocID="{FBDA6542-84F0-49A0-888E-9D2DFDF95E15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224B6-9452-4153-9AAB-020774215CF4}" type="pres">
      <dgm:prSet presAssocID="{FBDA6542-84F0-49A0-888E-9D2DFDF95E15}" presName="aSpace" presStyleCnt="0"/>
      <dgm:spPr/>
    </dgm:pt>
    <dgm:pt modelId="{BEBCDD29-B5E1-4AD6-86E6-77F53BA9BD03}" type="pres">
      <dgm:prSet presAssocID="{FB15FED9-A809-4BD2-A89A-0952DD849ADC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BADA3-74B2-472A-A844-DA6D7DD9BBA9}" type="pres">
      <dgm:prSet presAssocID="{FB15FED9-A809-4BD2-A89A-0952DD849ADC}" presName="aSpace" presStyleCnt="0"/>
      <dgm:spPr/>
    </dgm:pt>
    <dgm:pt modelId="{47D738C6-4B3D-4837-81AF-202877D1F8F7}" type="pres">
      <dgm:prSet presAssocID="{B240A67A-B5E5-48A3-980C-6C6E65EA9D4C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D3721-3EE7-4D66-B6C5-E5370EBFD2F2}" type="pres">
      <dgm:prSet presAssocID="{B240A67A-B5E5-48A3-980C-6C6E65EA9D4C}" presName="aSpace" presStyleCnt="0"/>
      <dgm:spPr/>
    </dgm:pt>
    <dgm:pt modelId="{46A7B6DB-BBE7-4FD0-B7C6-7B131CC9FFF8}" type="pres">
      <dgm:prSet presAssocID="{96E53327-71A6-4378-AE17-ADDB9310C693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B00C2-59FA-4FE5-B7C1-BF448055A6F1}" type="pres">
      <dgm:prSet presAssocID="{96E53327-71A6-4378-AE17-ADDB9310C693}" presName="aSpace" presStyleCnt="0"/>
      <dgm:spPr/>
    </dgm:pt>
    <dgm:pt modelId="{F2A5AEDE-D4F0-4865-AA71-B502290B9597}" type="pres">
      <dgm:prSet presAssocID="{3193E6E2-6187-40AF-81E4-ECF3168166ED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D1991-99F6-46FE-BE39-1D3B821ADD66}" type="pres">
      <dgm:prSet presAssocID="{3193E6E2-6187-40AF-81E4-ECF3168166ED}" presName="aSpace" presStyleCnt="0"/>
      <dgm:spPr/>
    </dgm:pt>
  </dgm:ptLst>
  <dgm:cxnLst>
    <dgm:cxn modelId="{C4F19ADB-F8E7-4A72-A7EA-B681DB434BB9}" srcId="{B4965A1A-DE5C-4266-BD28-165671DEB9FF}" destId="{FB15FED9-A809-4BD2-A89A-0952DD849ADC}" srcOrd="2" destOrd="0" parTransId="{149666B0-BBF7-4681-88D8-C75D4B366055}" sibTransId="{8F896099-B7E3-41C1-87FB-369386DE2AF1}"/>
    <dgm:cxn modelId="{76549B93-934D-4D34-BB18-6E657E5A8972}" srcId="{B4965A1A-DE5C-4266-BD28-165671DEB9FF}" destId="{79748237-6DDC-4D9A-996F-9754E40F0802}" srcOrd="0" destOrd="0" parTransId="{CE55D2F5-CC19-4892-8A50-93FECAFBA5E7}" sibTransId="{B8E97371-B96A-49CA-86DD-ACF6D5EB5E58}"/>
    <dgm:cxn modelId="{86595AD4-AC5F-4D3B-B327-9C42B3F716FB}" type="presOf" srcId="{3193E6E2-6187-40AF-81E4-ECF3168166ED}" destId="{F2A5AEDE-D4F0-4865-AA71-B502290B9597}" srcOrd="0" destOrd="0" presId="urn:microsoft.com/office/officeart/2005/8/layout/pyramid2"/>
    <dgm:cxn modelId="{17DBD04B-2D86-48E7-BB60-6E8AE655F73C}" type="presOf" srcId="{79748237-6DDC-4D9A-996F-9754E40F0802}" destId="{4013E78F-F901-48C2-B17C-479A2C584F97}" srcOrd="0" destOrd="0" presId="urn:microsoft.com/office/officeart/2005/8/layout/pyramid2"/>
    <dgm:cxn modelId="{68E7E8C1-7BB2-4A1E-9E68-3FE4D13EFAE1}" srcId="{B4965A1A-DE5C-4266-BD28-165671DEB9FF}" destId="{96E53327-71A6-4378-AE17-ADDB9310C693}" srcOrd="4" destOrd="0" parTransId="{4CDAF722-E36F-4777-B77F-47B4B9F8D564}" sibTransId="{0F7B43E8-6133-446F-995B-C36B8E04D7E5}"/>
    <dgm:cxn modelId="{272475E7-4FF4-4529-A3C4-1D715E924790}" type="presOf" srcId="{B4965A1A-DE5C-4266-BD28-165671DEB9FF}" destId="{24A2E7F7-C164-4C0A-B851-98E66376DEE8}" srcOrd="0" destOrd="0" presId="urn:microsoft.com/office/officeart/2005/8/layout/pyramid2"/>
    <dgm:cxn modelId="{AB05B6E2-8014-4F53-AA74-472D5D24D6A1}" type="presOf" srcId="{FBDA6542-84F0-49A0-888E-9D2DFDF95E15}" destId="{08C3C05B-2891-4690-8B80-B574DC7F9575}" srcOrd="0" destOrd="0" presId="urn:microsoft.com/office/officeart/2005/8/layout/pyramid2"/>
    <dgm:cxn modelId="{8CE99973-1DB2-48EF-90ED-87AFEEA0945C}" type="presOf" srcId="{FB15FED9-A809-4BD2-A89A-0952DD849ADC}" destId="{BEBCDD29-B5E1-4AD6-86E6-77F53BA9BD03}" srcOrd="0" destOrd="0" presId="urn:microsoft.com/office/officeart/2005/8/layout/pyramid2"/>
    <dgm:cxn modelId="{F1D15248-6431-4CE9-832E-21289A883FDD}" srcId="{B4965A1A-DE5C-4266-BD28-165671DEB9FF}" destId="{B240A67A-B5E5-48A3-980C-6C6E65EA9D4C}" srcOrd="3" destOrd="0" parTransId="{690A831E-CE5A-4932-8853-9794ED4AC72E}" sibTransId="{4C5866E2-A4FE-4B07-92C0-7AEB140A4E07}"/>
    <dgm:cxn modelId="{67297732-2B83-46E9-916E-5711C50B85BD}" type="presOf" srcId="{B240A67A-B5E5-48A3-980C-6C6E65EA9D4C}" destId="{47D738C6-4B3D-4837-81AF-202877D1F8F7}" srcOrd="0" destOrd="0" presId="urn:microsoft.com/office/officeart/2005/8/layout/pyramid2"/>
    <dgm:cxn modelId="{8B8BC7EE-845E-4797-BC61-5C218D82EE7A}" srcId="{B4965A1A-DE5C-4266-BD28-165671DEB9FF}" destId="{3193E6E2-6187-40AF-81E4-ECF3168166ED}" srcOrd="5" destOrd="0" parTransId="{5BD4623A-C91B-481A-92F8-075868ACEC97}" sibTransId="{165B33FE-286D-402F-AC27-A8A5A58ECA7C}"/>
    <dgm:cxn modelId="{24E7ABB7-0A0D-4FC6-BDA3-7C240E0C436F}" srcId="{B4965A1A-DE5C-4266-BD28-165671DEB9FF}" destId="{FBDA6542-84F0-49A0-888E-9D2DFDF95E15}" srcOrd="1" destOrd="0" parTransId="{B007EB5B-77C2-465F-AE89-02FE00A5C0F0}" sibTransId="{57ED54C8-02D9-4BCA-8C91-10CDAB1F1D3B}"/>
    <dgm:cxn modelId="{A249D02F-CEDA-4A54-B105-E871DD0DFE3D}" type="presOf" srcId="{96E53327-71A6-4378-AE17-ADDB9310C693}" destId="{46A7B6DB-BBE7-4FD0-B7C6-7B131CC9FFF8}" srcOrd="0" destOrd="0" presId="urn:microsoft.com/office/officeart/2005/8/layout/pyramid2"/>
    <dgm:cxn modelId="{ED11301D-5681-4B9B-B4A0-936B070CF7D3}" type="presParOf" srcId="{24A2E7F7-C164-4C0A-B851-98E66376DEE8}" destId="{05BB1908-4BA9-4CEE-990F-7F6A87FA85EC}" srcOrd="0" destOrd="0" presId="urn:microsoft.com/office/officeart/2005/8/layout/pyramid2"/>
    <dgm:cxn modelId="{16C113F6-4FD4-4DC2-BC98-7F7B1657580E}" type="presParOf" srcId="{24A2E7F7-C164-4C0A-B851-98E66376DEE8}" destId="{7783BDF9-4DEE-480F-B6AF-A1B52CCBC038}" srcOrd="1" destOrd="0" presId="urn:microsoft.com/office/officeart/2005/8/layout/pyramid2"/>
    <dgm:cxn modelId="{9CFDCB8A-115C-4B2E-94F4-705126044BFF}" type="presParOf" srcId="{7783BDF9-4DEE-480F-B6AF-A1B52CCBC038}" destId="{4013E78F-F901-48C2-B17C-479A2C584F97}" srcOrd="0" destOrd="0" presId="urn:microsoft.com/office/officeart/2005/8/layout/pyramid2"/>
    <dgm:cxn modelId="{AEBF88BD-DA35-4F88-8917-E4C2ED59A2D0}" type="presParOf" srcId="{7783BDF9-4DEE-480F-B6AF-A1B52CCBC038}" destId="{C7E742FF-4FDF-4A51-85E1-3396121196E3}" srcOrd="1" destOrd="0" presId="urn:microsoft.com/office/officeart/2005/8/layout/pyramid2"/>
    <dgm:cxn modelId="{201964C6-25BA-4C1E-B54F-524D1DE6CD5C}" type="presParOf" srcId="{7783BDF9-4DEE-480F-B6AF-A1B52CCBC038}" destId="{08C3C05B-2891-4690-8B80-B574DC7F9575}" srcOrd="2" destOrd="0" presId="urn:microsoft.com/office/officeart/2005/8/layout/pyramid2"/>
    <dgm:cxn modelId="{0AB1A26C-1E75-40BC-9C93-81D1DD066F9B}" type="presParOf" srcId="{7783BDF9-4DEE-480F-B6AF-A1B52CCBC038}" destId="{379224B6-9452-4153-9AAB-020774215CF4}" srcOrd="3" destOrd="0" presId="urn:microsoft.com/office/officeart/2005/8/layout/pyramid2"/>
    <dgm:cxn modelId="{813D9ABA-52A7-4235-8218-FEF93998525E}" type="presParOf" srcId="{7783BDF9-4DEE-480F-B6AF-A1B52CCBC038}" destId="{BEBCDD29-B5E1-4AD6-86E6-77F53BA9BD03}" srcOrd="4" destOrd="0" presId="urn:microsoft.com/office/officeart/2005/8/layout/pyramid2"/>
    <dgm:cxn modelId="{20110799-94C4-4D86-B33E-4C698971D856}" type="presParOf" srcId="{7783BDF9-4DEE-480F-B6AF-A1B52CCBC038}" destId="{B27BADA3-74B2-472A-A844-DA6D7DD9BBA9}" srcOrd="5" destOrd="0" presId="urn:microsoft.com/office/officeart/2005/8/layout/pyramid2"/>
    <dgm:cxn modelId="{5C430328-7D5F-44E1-AE38-B5FBAA8E3882}" type="presParOf" srcId="{7783BDF9-4DEE-480F-B6AF-A1B52CCBC038}" destId="{47D738C6-4B3D-4837-81AF-202877D1F8F7}" srcOrd="6" destOrd="0" presId="urn:microsoft.com/office/officeart/2005/8/layout/pyramid2"/>
    <dgm:cxn modelId="{C5DF39DD-B2C1-4C58-941C-F9116252B467}" type="presParOf" srcId="{7783BDF9-4DEE-480F-B6AF-A1B52CCBC038}" destId="{E70D3721-3EE7-4D66-B6C5-E5370EBFD2F2}" srcOrd="7" destOrd="0" presId="urn:microsoft.com/office/officeart/2005/8/layout/pyramid2"/>
    <dgm:cxn modelId="{B86D0788-D73D-4272-A21D-E494F76BA5CE}" type="presParOf" srcId="{7783BDF9-4DEE-480F-B6AF-A1B52CCBC038}" destId="{46A7B6DB-BBE7-4FD0-B7C6-7B131CC9FFF8}" srcOrd="8" destOrd="0" presId="urn:microsoft.com/office/officeart/2005/8/layout/pyramid2"/>
    <dgm:cxn modelId="{7A90527F-4505-4D79-9FC6-5F8536729142}" type="presParOf" srcId="{7783BDF9-4DEE-480F-B6AF-A1B52CCBC038}" destId="{D1BB00C2-59FA-4FE5-B7C1-BF448055A6F1}" srcOrd="9" destOrd="0" presId="urn:microsoft.com/office/officeart/2005/8/layout/pyramid2"/>
    <dgm:cxn modelId="{208708F7-5BBE-4130-9409-61F1C95F9478}" type="presParOf" srcId="{7783BDF9-4DEE-480F-B6AF-A1B52CCBC038}" destId="{F2A5AEDE-D4F0-4865-AA71-B502290B9597}" srcOrd="10" destOrd="0" presId="urn:microsoft.com/office/officeart/2005/8/layout/pyramid2"/>
    <dgm:cxn modelId="{E167548A-5E77-4C98-A681-C67B83DDB274}" type="presParOf" srcId="{7783BDF9-4DEE-480F-B6AF-A1B52CCBC038}" destId="{C8DD1991-99F6-46FE-BE39-1D3B821ADD66}" srcOrd="11" destOrd="0" presId="urn:microsoft.com/office/officeart/2005/8/layout/pyramid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68647A-1743-44BF-8EE1-E92FD7D4AA28}" type="doc">
      <dgm:prSet loTypeId="urn:microsoft.com/office/officeart/2005/8/layout/matrix3" loCatId="matrix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0C1FBA5-056B-4492-8C3A-17E3C702AE0B}">
      <dgm:prSet/>
      <dgm:spPr/>
      <dgm:t>
        <a:bodyPr/>
        <a:lstStyle/>
        <a:p>
          <a:pPr algn="l" rtl="0"/>
          <a:r>
            <a:rPr lang="en-US" b="1" dirty="0" smtClean="0"/>
            <a:t>Access cavity preparation </a:t>
          </a:r>
          <a:r>
            <a:rPr lang="en-US" dirty="0" smtClean="0"/>
            <a:t>– locating canals : calcified ,missed, </a:t>
          </a:r>
          <a:r>
            <a:rPr lang="en-US" dirty="0" err="1" smtClean="0"/>
            <a:t>abberant</a:t>
          </a:r>
          <a:r>
            <a:rPr lang="en-US" dirty="0" smtClean="0"/>
            <a:t> canals</a:t>
          </a:r>
          <a:endParaRPr lang="en-US" dirty="0"/>
        </a:p>
      </dgm:t>
    </dgm:pt>
    <dgm:pt modelId="{8AD81797-3DD1-43BB-8B6D-AA0100CD88B0}" type="parTrans" cxnId="{699A0DDE-4C32-4848-87C6-D48A1770CC64}">
      <dgm:prSet/>
      <dgm:spPr/>
      <dgm:t>
        <a:bodyPr/>
        <a:lstStyle/>
        <a:p>
          <a:endParaRPr lang="en-US"/>
        </a:p>
      </dgm:t>
    </dgm:pt>
    <dgm:pt modelId="{B927D858-01FD-4342-8292-811BE95544E9}" type="sibTrans" cxnId="{699A0DDE-4C32-4848-87C6-D48A1770CC64}">
      <dgm:prSet/>
      <dgm:spPr/>
      <dgm:t>
        <a:bodyPr/>
        <a:lstStyle/>
        <a:p>
          <a:endParaRPr lang="en-US"/>
        </a:p>
      </dgm:t>
    </dgm:pt>
    <dgm:pt modelId="{A555CD9F-0FF9-4B18-86D5-310D687AF836}">
      <dgm:prSet/>
      <dgm:spPr/>
      <dgm:t>
        <a:bodyPr/>
        <a:lstStyle/>
        <a:p>
          <a:pPr algn="l" rtl="0"/>
          <a:r>
            <a:rPr lang="en-US" b="1" dirty="0" smtClean="0"/>
            <a:t>Shaping &amp; cleaning </a:t>
          </a:r>
          <a:r>
            <a:rPr lang="en-US" dirty="0" smtClean="0"/>
            <a:t>– routine cleaning &amp; shaping (middle &amp; apical 3</a:t>
          </a:r>
          <a:r>
            <a:rPr lang="en-US" baseline="30000" dirty="0" smtClean="0"/>
            <a:t>rd</a:t>
          </a:r>
          <a:r>
            <a:rPr lang="en-US" dirty="0" smtClean="0"/>
            <a:t>) , repair of perforation , removal of broken instruments  </a:t>
          </a:r>
          <a:endParaRPr lang="en-US" dirty="0"/>
        </a:p>
      </dgm:t>
    </dgm:pt>
    <dgm:pt modelId="{D49B999F-6F91-4C88-B222-C79EFEFE0FCD}" type="parTrans" cxnId="{EE4EBE9F-491F-416F-9C18-FCC4858EA114}">
      <dgm:prSet/>
      <dgm:spPr/>
      <dgm:t>
        <a:bodyPr/>
        <a:lstStyle/>
        <a:p>
          <a:endParaRPr lang="en-US"/>
        </a:p>
      </dgm:t>
    </dgm:pt>
    <dgm:pt modelId="{E9A73FB5-5F4E-42F8-A801-63A8ED7B342A}" type="sibTrans" cxnId="{EE4EBE9F-491F-416F-9C18-FCC4858EA114}">
      <dgm:prSet/>
      <dgm:spPr/>
      <dgm:t>
        <a:bodyPr/>
        <a:lstStyle/>
        <a:p>
          <a:endParaRPr lang="en-US"/>
        </a:p>
      </dgm:t>
    </dgm:pt>
    <dgm:pt modelId="{4A2A56AE-4BBD-48B8-9C02-59040EC0BDCB}">
      <dgm:prSet/>
      <dgm:spPr/>
      <dgm:t>
        <a:bodyPr/>
        <a:lstStyle/>
        <a:p>
          <a:pPr algn="l" rtl="0"/>
          <a:r>
            <a:rPr lang="en-US" b="1" dirty="0" smtClean="0"/>
            <a:t>Surgical treatment </a:t>
          </a:r>
          <a:r>
            <a:rPr lang="en-US" dirty="0" smtClean="0"/>
            <a:t>( micro surgery) – surgical curettage, </a:t>
          </a:r>
          <a:r>
            <a:rPr lang="en-US" dirty="0" err="1" smtClean="0"/>
            <a:t>retrocavity</a:t>
          </a:r>
          <a:r>
            <a:rPr lang="en-US" dirty="0" smtClean="0"/>
            <a:t> preparation , root end filling </a:t>
          </a:r>
          <a:endParaRPr lang="en-US" dirty="0"/>
        </a:p>
      </dgm:t>
    </dgm:pt>
    <dgm:pt modelId="{04D3D41B-6FD9-415F-BE24-06EBFE4D42E3}" type="parTrans" cxnId="{04DC2E9B-B729-4A2E-8E44-F6151425BD09}">
      <dgm:prSet/>
      <dgm:spPr/>
      <dgm:t>
        <a:bodyPr/>
        <a:lstStyle/>
        <a:p>
          <a:endParaRPr lang="en-US"/>
        </a:p>
      </dgm:t>
    </dgm:pt>
    <dgm:pt modelId="{2FE7FABB-CD8B-4064-BBF9-C4AE351227EE}" type="sibTrans" cxnId="{04DC2E9B-B729-4A2E-8E44-F6151425BD09}">
      <dgm:prSet/>
      <dgm:spPr/>
      <dgm:t>
        <a:bodyPr/>
        <a:lstStyle/>
        <a:p>
          <a:endParaRPr lang="en-US"/>
        </a:p>
      </dgm:t>
    </dgm:pt>
    <dgm:pt modelId="{1012F365-56A3-480A-B180-FA1AE0776D61}">
      <dgm:prSet/>
      <dgm:spPr/>
      <dgm:t>
        <a:bodyPr/>
        <a:lstStyle/>
        <a:p>
          <a:pPr algn="l" rtl="0"/>
          <a:r>
            <a:rPr lang="en-US" b="1" dirty="0" smtClean="0"/>
            <a:t>Retreatment </a:t>
          </a:r>
          <a:r>
            <a:rPr lang="en-US" dirty="0" smtClean="0"/>
            <a:t>– visualize interface between root &amp; restoration ,identify – vertical &amp; horizontal root fractures , see fractured instruments , perforations </a:t>
          </a:r>
          <a:endParaRPr lang="en-US" dirty="0"/>
        </a:p>
      </dgm:t>
    </dgm:pt>
    <dgm:pt modelId="{843F15C3-37F1-4DC6-9368-7D8985B4135E}" type="parTrans" cxnId="{93C00498-B072-4887-8690-F420E1410A6F}">
      <dgm:prSet/>
      <dgm:spPr/>
      <dgm:t>
        <a:bodyPr/>
        <a:lstStyle/>
        <a:p>
          <a:endParaRPr lang="en-US"/>
        </a:p>
      </dgm:t>
    </dgm:pt>
    <dgm:pt modelId="{912D3A55-30D3-4F23-80F7-A1CA3D7B5864}" type="sibTrans" cxnId="{93C00498-B072-4887-8690-F420E1410A6F}">
      <dgm:prSet/>
      <dgm:spPr/>
      <dgm:t>
        <a:bodyPr/>
        <a:lstStyle/>
        <a:p>
          <a:endParaRPr lang="en-US"/>
        </a:p>
      </dgm:t>
    </dgm:pt>
    <dgm:pt modelId="{4E85B065-ACF7-4B01-96B5-D96FAB8ED86B}">
      <dgm:prSet/>
      <dgm:spPr/>
      <dgm:t>
        <a:bodyPr/>
        <a:lstStyle/>
        <a:p>
          <a:pPr rtl="0"/>
          <a:endParaRPr lang="en-US" dirty="0"/>
        </a:p>
      </dgm:t>
    </dgm:pt>
    <dgm:pt modelId="{C4BD4923-7835-4659-B083-DB8FE4200D3A}" type="parTrans" cxnId="{5BFAE771-4297-4C94-AAED-E995F898FD4F}">
      <dgm:prSet/>
      <dgm:spPr/>
      <dgm:t>
        <a:bodyPr/>
        <a:lstStyle/>
        <a:p>
          <a:endParaRPr lang="en-US"/>
        </a:p>
      </dgm:t>
    </dgm:pt>
    <dgm:pt modelId="{7793EBB4-9D9F-4D4A-AE73-0D552779C427}" type="sibTrans" cxnId="{5BFAE771-4297-4C94-AAED-E995F898FD4F}">
      <dgm:prSet/>
      <dgm:spPr/>
      <dgm:t>
        <a:bodyPr/>
        <a:lstStyle/>
        <a:p>
          <a:endParaRPr lang="en-US"/>
        </a:p>
      </dgm:t>
    </dgm:pt>
    <dgm:pt modelId="{97088EC9-39AF-4698-9EC0-38496137E76C}" type="pres">
      <dgm:prSet presAssocID="{8268647A-1743-44BF-8EE1-E92FD7D4AA2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CA0CC0-CE81-4E4E-B669-EB8ADD02E9BC}" type="pres">
      <dgm:prSet presAssocID="{8268647A-1743-44BF-8EE1-E92FD7D4AA28}" presName="diamond" presStyleLbl="bgShp" presStyleIdx="0" presStyleCnt="1"/>
      <dgm:spPr/>
    </dgm:pt>
    <dgm:pt modelId="{844672D0-8DCF-4BB2-8D48-971260A21D2C}" type="pres">
      <dgm:prSet presAssocID="{8268647A-1743-44BF-8EE1-E92FD7D4AA2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D7EF1-0AD0-4153-8588-08DA7E094124}" type="pres">
      <dgm:prSet presAssocID="{8268647A-1743-44BF-8EE1-E92FD7D4AA2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B50E4-68D9-426B-A905-D6786221E6EE}" type="pres">
      <dgm:prSet presAssocID="{8268647A-1743-44BF-8EE1-E92FD7D4AA2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B3609-AD4A-4D05-9832-03512C960A10}" type="pres">
      <dgm:prSet presAssocID="{8268647A-1743-44BF-8EE1-E92FD7D4AA2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56FDC-1293-4727-98B1-A92EA50D7741}" type="presOf" srcId="{A555CD9F-0FF9-4B18-86D5-310D687AF836}" destId="{62FD7EF1-0AD0-4153-8588-08DA7E094124}" srcOrd="0" destOrd="0" presId="urn:microsoft.com/office/officeart/2005/8/layout/matrix3"/>
    <dgm:cxn modelId="{720424A5-8B53-4562-B85F-FB5965BA649F}" type="presOf" srcId="{1012F365-56A3-480A-B180-FA1AE0776D61}" destId="{33AB3609-AD4A-4D05-9832-03512C960A10}" srcOrd="0" destOrd="0" presId="urn:microsoft.com/office/officeart/2005/8/layout/matrix3"/>
    <dgm:cxn modelId="{A9024F72-8902-474F-BA24-8C3FEFB1A5C0}" type="presOf" srcId="{8268647A-1743-44BF-8EE1-E92FD7D4AA28}" destId="{97088EC9-39AF-4698-9EC0-38496137E76C}" srcOrd="0" destOrd="0" presId="urn:microsoft.com/office/officeart/2005/8/layout/matrix3"/>
    <dgm:cxn modelId="{E74FB17A-6D8F-49F0-8FBA-1E8C74F4D302}" type="presOf" srcId="{80C1FBA5-056B-4492-8C3A-17E3C702AE0B}" destId="{844672D0-8DCF-4BB2-8D48-971260A21D2C}" srcOrd="0" destOrd="0" presId="urn:microsoft.com/office/officeart/2005/8/layout/matrix3"/>
    <dgm:cxn modelId="{04DC2E9B-B729-4A2E-8E44-F6151425BD09}" srcId="{8268647A-1743-44BF-8EE1-E92FD7D4AA28}" destId="{4A2A56AE-4BBD-48B8-9C02-59040EC0BDCB}" srcOrd="2" destOrd="0" parTransId="{04D3D41B-6FD9-415F-BE24-06EBFE4D42E3}" sibTransId="{2FE7FABB-CD8B-4064-BBF9-C4AE351227EE}"/>
    <dgm:cxn modelId="{EE4EBE9F-491F-416F-9C18-FCC4858EA114}" srcId="{8268647A-1743-44BF-8EE1-E92FD7D4AA28}" destId="{A555CD9F-0FF9-4B18-86D5-310D687AF836}" srcOrd="1" destOrd="0" parTransId="{D49B999F-6F91-4C88-B222-C79EFEFE0FCD}" sibTransId="{E9A73FB5-5F4E-42F8-A801-63A8ED7B342A}"/>
    <dgm:cxn modelId="{5BFAE771-4297-4C94-AAED-E995F898FD4F}" srcId="{8268647A-1743-44BF-8EE1-E92FD7D4AA28}" destId="{4E85B065-ACF7-4B01-96B5-D96FAB8ED86B}" srcOrd="4" destOrd="0" parTransId="{C4BD4923-7835-4659-B083-DB8FE4200D3A}" sibTransId="{7793EBB4-9D9F-4D4A-AE73-0D552779C427}"/>
    <dgm:cxn modelId="{93C00498-B072-4887-8690-F420E1410A6F}" srcId="{8268647A-1743-44BF-8EE1-E92FD7D4AA28}" destId="{1012F365-56A3-480A-B180-FA1AE0776D61}" srcOrd="3" destOrd="0" parTransId="{843F15C3-37F1-4DC6-9368-7D8985B4135E}" sibTransId="{912D3A55-30D3-4F23-80F7-A1CA3D7B5864}"/>
    <dgm:cxn modelId="{699A0DDE-4C32-4848-87C6-D48A1770CC64}" srcId="{8268647A-1743-44BF-8EE1-E92FD7D4AA28}" destId="{80C1FBA5-056B-4492-8C3A-17E3C702AE0B}" srcOrd="0" destOrd="0" parTransId="{8AD81797-3DD1-43BB-8B6D-AA0100CD88B0}" sibTransId="{B927D858-01FD-4342-8292-811BE95544E9}"/>
    <dgm:cxn modelId="{B555FA51-B77E-4E0C-AA11-2745697DF3AC}" type="presOf" srcId="{4A2A56AE-4BBD-48B8-9C02-59040EC0BDCB}" destId="{3BCB50E4-68D9-426B-A905-D6786221E6EE}" srcOrd="0" destOrd="0" presId="urn:microsoft.com/office/officeart/2005/8/layout/matrix3"/>
    <dgm:cxn modelId="{F2F071B9-DB02-4FA8-AD27-F38CC624710E}" type="presParOf" srcId="{97088EC9-39AF-4698-9EC0-38496137E76C}" destId="{0FCA0CC0-CE81-4E4E-B669-EB8ADD02E9BC}" srcOrd="0" destOrd="0" presId="urn:microsoft.com/office/officeart/2005/8/layout/matrix3"/>
    <dgm:cxn modelId="{5CCFEEC9-A01B-4152-A934-81D0825737F0}" type="presParOf" srcId="{97088EC9-39AF-4698-9EC0-38496137E76C}" destId="{844672D0-8DCF-4BB2-8D48-971260A21D2C}" srcOrd="1" destOrd="0" presId="urn:microsoft.com/office/officeart/2005/8/layout/matrix3"/>
    <dgm:cxn modelId="{8D561109-C835-4B33-B986-C9A41166471C}" type="presParOf" srcId="{97088EC9-39AF-4698-9EC0-38496137E76C}" destId="{62FD7EF1-0AD0-4153-8588-08DA7E094124}" srcOrd="2" destOrd="0" presId="urn:microsoft.com/office/officeart/2005/8/layout/matrix3"/>
    <dgm:cxn modelId="{E4590EF7-B1B1-4F9D-AC33-53DEDD57C73D}" type="presParOf" srcId="{97088EC9-39AF-4698-9EC0-38496137E76C}" destId="{3BCB50E4-68D9-426B-A905-D6786221E6EE}" srcOrd="3" destOrd="0" presId="urn:microsoft.com/office/officeart/2005/8/layout/matrix3"/>
    <dgm:cxn modelId="{764345B9-B7E2-4927-964C-22C142AE7051}" type="presParOf" srcId="{97088EC9-39AF-4698-9EC0-38496137E76C}" destId="{33AB3609-AD4A-4D05-9832-03512C960A10}" srcOrd="4" destOrd="0" presId="urn:microsoft.com/office/officeart/2005/8/layout/matrix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985040-5267-48C7-A9E8-5BFE5E7F8E9D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3D9A5732-A416-4896-810F-A259AEA75DC8}">
      <dgm:prSet/>
      <dgm:spPr/>
      <dgm:t>
        <a:bodyPr/>
        <a:lstStyle/>
        <a:p>
          <a:pPr rtl="0"/>
          <a:r>
            <a:rPr lang="en-US" dirty="0" smtClean="0"/>
            <a:t>Operator positions</a:t>
          </a:r>
          <a:endParaRPr lang="en-US" dirty="0"/>
        </a:p>
      </dgm:t>
    </dgm:pt>
    <dgm:pt modelId="{D3E6FAC1-7982-48A9-B071-2206DE3F9B8E}" type="parTrans" cxnId="{F760651B-0F4C-4457-9404-CBB0B34EA643}">
      <dgm:prSet/>
      <dgm:spPr/>
      <dgm:t>
        <a:bodyPr/>
        <a:lstStyle/>
        <a:p>
          <a:endParaRPr lang="en-US"/>
        </a:p>
      </dgm:t>
    </dgm:pt>
    <dgm:pt modelId="{A99DA98E-6306-4872-843D-8CD8A5851E24}" type="sibTrans" cxnId="{F760651B-0F4C-4457-9404-CBB0B34EA643}">
      <dgm:prSet/>
      <dgm:spPr/>
      <dgm:t>
        <a:bodyPr/>
        <a:lstStyle/>
        <a:p>
          <a:endParaRPr lang="en-US"/>
        </a:p>
      </dgm:t>
    </dgm:pt>
    <dgm:pt modelId="{C1F24753-A8D5-42E3-8B26-55162502D9E6}">
      <dgm:prSet/>
      <dgm:spPr/>
      <dgm:t>
        <a:bodyPr/>
        <a:lstStyle/>
        <a:p>
          <a:pPr algn="l" rtl="0"/>
          <a:r>
            <a:rPr lang="en-US" dirty="0" smtClean="0"/>
            <a:t>Rough positioning of patient</a:t>
          </a:r>
          <a:endParaRPr lang="en-US" dirty="0"/>
        </a:p>
      </dgm:t>
    </dgm:pt>
    <dgm:pt modelId="{16F97F83-247A-4B95-B2A1-4A58D6E3DE0E}" type="parTrans" cxnId="{81BE72A8-0D1F-4B96-8D3B-C7D609D840A2}">
      <dgm:prSet/>
      <dgm:spPr/>
      <dgm:t>
        <a:bodyPr/>
        <a:lstStyle/>
        <a:p>
          <a:endParaRPr lang="en-US"/>
        </a:p>
      </dgm:t>
    </dgm:pt>
    <dgm:pt modelId="{6683294E-C2A5-43D2-AE17-884974ECF9A2}" type="sibTrans" cxnId="{81BE72A8-0D1F-4B96-8D3B-C7D609D840A2}">
      <dgm:prSet/>
      <dgm:spPr/>
      <dgm:t>
        <a:bodyPr/>
        <a:lstStyle/>
        <a:p>
          <a:endParaRPr lang="en-US"/>
        </a:p>
      </dgm:t>
    </dgm:pt>
    <dgm:pt modelId="{D62BED98-1379-4B0A-BD12-0CFAFE580C46}">
      <dgm:prSet/>
      <dgm:spPr/>
      <dgm:t>
        <a:bodyPr/>
        <a:lstStyle/>
        <a:p>
          <a:pPr rtl="0"/>
          <a:r>
            <a:rPr lang="en-US" dirty="0" smtClean="0"/>
            <a:t>Positioning of operating microscope </a:t>
          </a:r>
          <a:endParaRPr lang="en-US" dirty="0"/>
        </a:p>
      </dgm:t>
    </dgm:pt>
    <dgm:pt modelId="{EB478B72-8A3A-4757-84C3-390CD00BED0A}" type="parTrans" cxnId="{75578CDB-372E-4EC0-8C4E-8DDE4FF30A98}">
      <dgm:prSet/>
      <dgm:spPr/>
      <dgm:t>
        <a:bodyPr/>
        <a:lstStyle/>
        <a:p>
          <a:endParaRPr lang="en-US"/>
        </a:p>
      </dgm:t>
    </dgm:pt>
    <dgm:pt modelId="{53BFF82F-A577-48AD-9077-02264C0748A5}" type="sibTrans" cxnId="{75578CDB-372E-4EC0-8C4E-8DDE4FF30A98}">
      <dgm:prSet/>
      <dgm:spPr/>
      <dgm:t>
        <a:bodyPr/>
        <a:lstStyle/>
        <a:p>
          <a:endParaRPr lang="en-US"/>
        </a:p>
      </dgm:t>
    </dgm:pt>
    <dgm:pt modelId="{570797A9-3C18-4550-AC37-CDB4FC2C6FAB}">
      <dgm:prSet/>
      <dgm:spPr/>
      <dgm:t>
        <a:bodyPr/>
        <a:lstStyle/>
        <a:p>
          <a:pPr algn="l" rtl="0"/>
          <a:r>
            <a:rPr lang="en-US" dirty="0" smtClean="0"/>
            <a:t>Adjustment of interpupillay distance</a:t>
          </a:r>
          <a:endParaRPr lang="en-US" dirty="0"/>
        </a:p>
      </dgm:t>
    </dgm:pt>
    <dgm:pt modelId="{8BBCFECC-58B8-4947-8C16-28EC8DEC0F37}" type="parTrans" cxnId="{C60EA9BB-E462-4E8F-BE8A-E42F6A1F51FA}">
      <dgm:prSet/>
      <dgm:spPr/>
      <dgm:t>
        <a:bodyPr/>
        <a:lstStyle/>
        <a:p>
          <a:endParaRPr lang="en-US"/>
        </a:p>
      </dgm:t>
    </dgm:pt>
    <dgm:pt modelId="{288ED4A0-84D1-4E42-BC33-DB738447EC6A}" type="sibTrans" cxnId="{C60EA9BB-E462-4E8F-BE8A-E42F6A1F51FA}">
      <dgm:prSet/>
      <dgm:spPr/>
      <dgm:t>
        <a:bodyPr/>
        <a:lstStyle/>
        <a:p>
          <a:endParaRPr lang="en-US"/>
        </a:p>
      </dgm:t>
    </dgm:pt>
    <dgm:pt modelId="{C8C461B4-DE2F-4B8B-88C0-07CC452D683F}">
      <dgm:prSet/>
      <dgm:spPr/>
      <dgm:t>
        <a:bodyPr/>
        <a:lstStyle/>
        <a:p>
          <a:pPr rtl="0"/>
          <a:r>
            <a:rPr lang="en-US" dirty="0" smtClean="0"/>
            <a:t>Fine positioning of patient</a:t>
          </a:r>
          <a:endParaRPr lang="en-US" dirty="0"/>
        </a:p>
      </dgm:t>
    </dgm:pt>
    <dgm:pt modelId="{9594B9E2-7532-44C3-9533-BED53CDC4E15}" type="parTrans" cxnId="{13B00D7A-D920-49EA-B4D3-2237B72204B4}">
      <dgm:prSet/>
      <dgm:spPr/>
      <dgm:t>
        <a:bodyPr/>
        <a:lstStyle/>
        <a:p>
          <a:endParaRPr lang="en-US"/>
        </a:p>
      </dgm:t>
    </dgm:pt>
    <dgm:pt modelId="{3D2135E8-7AB2-4C72-8DD1-E913F1D93967}" type="sibTrans" cxnId="{13B00D7A-D920-49EA-B4D3-2237B72204B4}">
      <dgm:prSet/>
      <dgm:spPr/>
      <dgm:t>
        <a:bodyPr/>
        <a:lstStyle/>
        <a:p>
          <a:endParaRPr lang="en-US"/>
        </a:p>
      </dgm:t>
    </dgm:pt>
    <dgm:pt modelId="{3738D629-ACC6-4638-897B-7E08F1F8331F}">
      <dgm:prSet/>
      <dgm:spPr/>
      <dgm:t>
        <a:bodyPr/>
        <a:lstStyle/>
        <a:p>
          <a:pPr algn="l" rtl="0"/>
          <a:r>
            <a:rPr lang="en-US" dirty="0" smtClean="0"/>
            <a:t>Para focal adjustment </a:t>
          </a:r>
          <a:endParaRPr lang="en-US" dirty="0"/>
        </a:p>
      </dgm:t>
    </dgm:pt>
    <dgm:pt modelId="{18093DFA-A8F9-4E29-9594-F9303124AAE6}" type="parTrans" cxnId="{7A01D962-63F0-4C99-8444-52BA2B387618}">
      <dgm:prSet/>
      <dgm:spPr/>
      <dgm:t>
        <a:bodyPr/>
        <a:lstStyle/>
        <a:p>
          <a:endParaRPr lang="en-US"/>
        </a:p>
      </dgm:t>
    </dgm:pt>
    <dgm:pt modelId="{E80C32C4-936C-4616-BAFC-5D8A47A0FFEE}" type="sibTrans" cxnId="{7A01D962-63F0-4C99-8444-52BA2B387618}">
      <dgm:prSet/>
      <dgm:spPr/>
      <dgm:t>
        <a:bodyPr/>
        <a:lstStyle/>
        <a:p>
          <a:endParaRPr lang="en-US"/>
        </a:p>
      </dgm:t>
    </dgm:pt>
    <dgm:pt modelId="{356DF446-E4C7-404B-B083-612C78D0E116}" type="pres">
      <dgm:prSet presAssocID="{BC985040-5267-48C7-A9E8-5BFE5E7F8E9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013B30-D013-437A-AB33-38582D5B6AF1}" type="pres">
      <dgm:prSet presAssocID="{BC985040-5267-48C7-A9E8-5BFE5E7F8E9D}" presName="arrow" presStyleLbl="bgShp" presStyleIdx="0" presStyleCnt="1"/>
      <dgm:spPr/>
    </dgm:pt>
    <dgm:pt modelId="{3D3FD05B-0DBD-4AEB-A311-C7CDEACD831B}" type="pres">
      <dgm:prSet presAssocID="{BC985040-5267-48C7-A9E8-5BFE5E7F8E9D}" presName="linearProcess" presStyleCnt="0"/>
      <dgm:spPr/>
    </dgm:pt>
    <dgm:pt modelId="{8520D21E-5ECA-4CB4-99D0-FE32DD6C20EB}" type="pres">
      <dgm:prSet presAssocID="{3D9A5732-A416-4896-810F-A259AEA75DC8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8ED08-E792-4C61-8137-BDF15430EB5E}" type="pres">
      <dgm:prSet presAssocID="{A99DA98E-6306-4872-843D-8CD8A5851E24}" presName="sibTrans" presStyleCnt="0"/>
      <dgm:spPr/>
    </dgm:pt>
    <dgm:pt modelId="{DECF235E-1BA8-4B07-A377-8516301953EC}" type="pres">
      <dgm:prSet presAssocID="{C1F24753-A8D5-42E3-8B26-55162502D9E6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73F56-1E55-4575-B8A3-F2A135BDEE94}" type="pres">
      <dgm:prSet presAssocID="{6683294E-C2A5-43D2-AE17-884974ECF9A2}" presName="sibTrans" presStyleCnt="0"/>
      <dgm:spPr/>
    </dgm:pt>
    <dgm:pt modelId="{6120908F-206A-45A1-A97E-71C22376C63A}" type="pres">
      <dgm:prSet presAssocID="{D62BED98-1379-4B0A-BD12-0CFAFE580C46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59A8E-B466-4B0E-A26C-BE0089AE443C}" type="pres">
      <dgm:prSet presAssocID="{53BFF82F-A577-48AD-9077-02264C0748A5}" presName="sibTrans" presStyleCnt="0"/>
      <dgm:spPr/>
    </dgm:pt>
    <dgm:pt modelId="{A8803868-1874-42DD-B21B-428F30E51B9A}" type="pres">
      <dgm:prSet presAssocID="{570797A9-3C18-4550-AC37-CDB4FC2C6FAB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1799-9D14-49E9-9424-508ABFD24C7A}" type="pres">
      <dgm:prSet presAssocID="{288ED4A0-84D1-4E42-BC33-DB738447EC6A}" presName="sibTrans" presStyleCnt="0"/>
      <dgm:spPr/>
    </dgm:pt>
    <dgm:pt modelId="{C1B3860A-361C-4883-9B17-BD85E20D20F3}" type="pres">
      <dgm:prSet presAssocID="{C8C461B4-DE2F-4B8B-88C0-07CC452D683F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1D2EB-BE25-4F9C-B793-41EA9A62DA09}" type="pres">
      <dgm:prSet presAssocID="{3D2135E8-7AB2-4C72-8DD1-E913F1D93967}" presName="sibTrans" presStyleCnt="0"/>
      <dgm:spPr/>
    </dgm:pt>
    <dgm:pt modelId="{A6FEEB55-2AF7-45AB-BBA6-992B079A5353}" type="pres">
      <dgm:prSet presAssocID="{3738D629-ACC6-4638-897B-7E08F1F8331F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BCA983-701B-41B1-BD66-04E35C3C6FEE}" type="presOf" srcId="{D62BED98-1379-4B0A-BD12-0CFAFE580C46}" destId="{6120908F-206A-45A1-A97E-71C22376C63A}" srcOrd="0" destOrd="0" presId="urn:microsoft.com/office/officeart/2005/8/layout/hProcess9"/>
    <dgm:cxn modelId="{C60EA9BB-E462-4E8F-BE8A-E42F6A1F51FA}" srcId="{BC985040-5267-48C7-A9E8-5BFE5E7F8E9D}" destId="{570797A9-3C18-4550-AC37-CDB4FC2C6FAB}" srcOrd="3" destOrd="0" parTransId="{8BBCFECC-58B8-4947-8C16-28EC8DEC0F37}" sibTransId="{288ED4A0-84D1-4E42-BC33-DB738447EC6A}"/>
    <dgm:cxn modelId="{6A299AC6-7018-4451-8787-766A38E18584}" type="presOf" srcId="{3738D629-ACC6-4638-897B-7E08F1F8331F}" destId="{A6FEEB55-2AF7-45AB-BBA6-992B079A5353}" srcOrd="0" destOrd="0" presId="urn:microsoft.com/office/officeart/2005/8/layout/hProcess9"/>
    <dgm:cxn modelId="{13B00D7A-D920-49EA-B4D3-2237B72204B4}" srcId="{BC985040-5267-48C7-A9E8-5BFE5E7F8E9D}" destId="{C8C461B4-DE2F-4B8B-88C0-07CC452D683F}" srcOrd="4" destOrd="0" parTransId="{9594B9E2-7532-44C3-9533-BED53CDC4E15}" sibTransId="{3D2135E8-7AB2-4C72-8DD1-E913F1D93967}"/>
    <dgm:cxn modelId="{75578CDB-372E-4EC0-8C4E-8DDE4FF30A98}" srcId="{BC985040-5267-48C7-A9E8-5BFE5E7F8E9D}" destId="{D62BED98-1379-4B0A-BD12-0CFAFE580C46}" srcOrd="2" destOrd="0" parTransId="{EB478B72-8A3A-4757-84C3-390CD00BED0A}" sibTransId="{53BFF82F-A577-48AD-9077-02264C0748A5}"/>
    <dgm:cxn modelId="{7A01D962-63F0-4C99-8444-52BA2B387618}" srcId="{BC985040-5267-48C7-A9E8-5BFE5E7F8E9D}" destId="{3738D629-ACC6-4638-897B-7E08F1F8331F}" srcOrd="5" destOrd="0" parTransId="{18093DFA-A8F9-4E29-9594-F9303124AAE6}" sibTransId="{E80C32C4-936C-4616-BAFC-5D8A47A0FFEE}"/>
    <dgm:cxn modelId="{FC227542-D1FE-4D2A-9FE6-BBC43C829DA7}" type="presOf" srcId="{570797A9-3C18-4550-AC37-CDB4FC2C6FAB}" destId="{A8803868-1874-42DD-B21B-428F30E51B9A}" srcOrd="0" destOrd="0" presId="urn:microsoft.com/office/officeart/2005/8/layout/hProcess9"/>
    <dgm:cxn modelId="{6528AA5E-6072-4BFD-A4A1-9BBAF6B992FA}" type="presOf" srcId="{BC985040-5267-48C7-A9E8-5BFE5E7F8E9D}" destId="{356DF446-E4C7-404B-B083-612C78D0E116}" srcOrd="0" destOrd="0" presId="urn:microsoft.com/office/officeart/2005/8/layout/hProcess9"/>
    <dgm:cxn modelId="{BC539574-6E78-4664-9FED-7EC953F03E9F}" type="presOf" srcId="{3D9A5732-A416-4896-810F-A259AEA75DC8}" destId="{8520D21E-5ECA-4CB4-99D0-FE32DD6C20EB}" srcOrd="0" destOrd="0" presId="urn:microsoft.com/office/officeart/2005/8/layout/hProcess9"/>
    <dgm:cxn modelId="{4588F5AD-E61F-4417-B84E-8343AC3800DE}" type="presOf" srcId="{C8C461B4-DE2F-4B8B-88C0-07CC452D683F}" destId="{C1B3860A-361C-4883-9B17-BD85E20D20F3}" srcOrd="0" destOrd="0" presId="urn:microsoft.com/office/officeart/2005/8/layout/hProcess9"/>
    <dgm:cxn modelId="{F760651B-0F4C-4457-9404-CBB0B34EA643}" srcId="{BC985040-5267-48C7-A9E8-5BFE5E7F8E9D}" destId="{3D9A5732-A416-4896-810F-A259AEA75DC8}" srcOrd="0" destOrd="0" parTransId="{D3E6FAC1-7982-48A9-B071-2206DE3F9B8E}" sibTransId="{A99DA98E-6306-4872-843D-8CD8A5851E24}"/>
    <dgm:cxn modelId="{26E5C516-C0BE-4C91-A5D6-3EB1D53385FD}" type="presOf" srcId="{C1F24753-A8D5-42E3-8B26-55162502D9E6}" destId="{DECF235E-1BA8-4B07-A377-8516301953EC}" srcOrd="0" destOrd="0" presId="urn:microsoft.com/office/officeart/2005/8/layout/hProcess9"/>
    <dgm:cxn modelId="{81BE72A8-0D1F-4B96-8D3B-C7D609D840A2}" srcId="{BC985040-5267-48C7-A9E8-5BFE5E7F8E9D}" destId="{C1F24753-A8D5-42E3-8B26-55162502D9E6}" srcOrd="1" destOrd="0" parTransId="{16F97F83-247A-4B95-B2A1-4A58D6E3DE0E}" sibTransId="{6683294E-C2A5-43D2-AE17-884974ECF9A2}"/>
    <dgm:cxn modelId="{074C1806-BC87-47E2-BD5C-1F53583F9DA5}" type="presParOf" srcId="{356DF446-E4C7-404B-B083-612C78D0E116}" destId="{68013B30-D013-437A-AB33-38582D5B6AF1}" srcOrd="0" destOrd="0" presId="urn:microsoft.com/office/officeart/2005/8/layout/hProcess9"/>
    <dgm:cxn modelId="{FAFC0BB0-E45E-45B2-8BCB-25D20BDAF655}" type="presParOf" srcId="{356DF446-E4C7-404B-B083-612C78D0E116}" destId="{3D3FD05B-0DBD-4AEB-A311-C7CDEACD831B}" srcOrd="1" destOrd="0" presId="urn:microsoft.com/office/officeart/2005/8/layout/hProcess9"/>
    <dgm:cxn modelId="{CFAC68DF-7E17-49E6-A0A3-A01B6D4604EF}" type="presParOf" srcId="{3D3FD05B-0DBD-4AEB-A311-C7CDEACD831B}" destId="{8520D21E-5ECA-4CB4-99D0-FE32DD6C20EB}" srcOrd="0" destOrd="0" presId="urn:microsoft.com/office/officeart/2005/8/layout/hProcess9"/>
    <dgm:cxn modelId="{19693824-4200-4024-B8F8-02A06816D221}" type="presParOf" srcId="{3D3FD05B-0DBD-4AEB-A311-C7CDEACD831B}" destId="{D3D8ED08-E792-4C61-8137-BDF15430EB5E}" srcOrd="1" destOrd="0" presId="urn:microsoft.com/office/officeart/2005/8/layout/hProcess9"/>
    <dgm:cxn modelId="{CBA03098-03C2-46EC-BD11-7AE3E912D27F}" type="presParOf" srcId="{3D3FD05B-0DBD-4AEB-A311-C7CDEACD831B}" destId="{DECF235E-1BA8-4B07-A377-8516301953EC}" srcOrd="2" destOrd="0" presId="urn:microsoft.com/office/officeart/2005/8/layout/hProcess9"/>
    <dgm:cxn modelId="{83DE7B84-27E6-4CBB-AA3D-C2BD0BF27DC1}" type="presParOf" srcId="{3D3FD05B-0DBD-4AEB-A311-C7CDEACD831B}" destId="{3A573F56-1E55-4575-B8A3-F2A135BDEE94}" srcOrd="3" destOrd="0" presId="urn:microsoft.com/office/officeart/2005/8/layout/hProcess9"/>
    <dgm:cxn modelId="{42084A7F-D483-4C6E-A6CC-EC7F285BAC84}" type="presParOf" srcId="{3D3FD05B-0DBD-4AEB-A311-C7CDEACD831B}" destId="{6120908F-206A-45A1-A97E-71C22376C63A}" srcOrd="4" destOrd="0" presId="urn:microsoft.com/office/officeart/2005/8/layout/hProcess9"/>
    <dgm:cxn modelId="{93B30707-0D08-44E6-8895-BF57E11F085B}" type="presParOf" srcId="{3D3FD05B-0DBD-4AEB-A311-C7CDEACD831B}" destId="{B5459A8E-B466-4B0E-A26C-BE0089AE443C}" srcOrd="5" destOrd="0" presId="urn:microsoft.com/office/officeart/2005/8/layout/hProcess9"/>
    <dgm:cxn modelId="{8092CD12-EC4F-4FEB-BD2F-8D62559FBAAF}" type="presParOf" srcId="{3D3FD05B-0DBD-4AEB-A311-C7CDEACD831B}" destId="{A8803868-1874-42DD-B21B-428F30E51B9A}" srcOrd="6" destOrd="0" presId="urn:microsoft.com/office/officeart/2005/8/layout/hProcess9"/>
    <dgm:cxn modelId="{CA987FDD-7B72-4922-9B24-AA0C0CEAC5F9}" type="presParOf" srcId="{3D3FD05B-0DBD-4AEB-A311-C7CDEACD831B}" destId="{EE9E1799-9D14-49E9-9424-508ABFD24C7A}" srcOrd="7" destOrd="0" presId="urn:microsoft.com/office/officeart/2005/8/layout/hProcess9"/>
    <dgm:cxn modelId="{C4A9FF3C-5D39-4ED3-AD02-5C4C430F354C}" type="presParOf" srcId="{3D3FD05B-0DBD-4AEB-A311-C7CDEACD831B}" destId="{C1B3860A-361C-4883-9B17-BD85E20D20F3}" srcOrd="8" destOrd="0" presId="urn:microsoft.com/office/officeart/2005/8/layout/hProcess9"/>
    <dgm:cxn modelId="{6EC4D0DF-FDBF-450D-89FA-5D78E745A93B}" type="presParOf" srcId="{3D3FD05B-0DBD-4AEB-A311-C7CDEACD831B}" destId="{7501D2EB-BE25-4F9C-B793-41EA9A62DA09}" srcOrd="9" destOrd="0" presId="urn:microsoft.com/office/officeart/2005/8/layout/hProcess9"/>
    <dgm:cxn modelId="{3EA7C2AD-0A5E-4120-A8CD-A4AC1E5BBAF7}" type="presParOf" srcId="{3D3FD05B-0DBD-4AEB-A311-C7CDEACD831B}" destId="{A6FEEB55-2AF7-45AB-BBA6-992B079A5353}" srcOrd="10" destOrd="0" presId="urn:microsoft.com/office/officeart/2005/8/layout/hProcess9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4A4025-1AF6-42FF-A81B-DE32AE18DBD5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81B327F-5E74-45DA-8799-A13D714E3D61}">
      <dgm:prSet/>
      <dgm:spPr/>
      <dgm:t>
        <a:bodyPr/>
        <a:lstStyle/>
        <a:p>
          <a:pPr algn="l" rtl="0"/>
          <a:r>
            <a:rPr lang="en-US" dirty="0" smtClean="0"/>
            <a:t>Available in powers of 6.3x , 10x, 12.5x, 16x &amp; 20x</a:t>
          </a:r>
          <a:endParaRPr lang="en-US" dirty="0"/>
        </a:p>
      </dgm:t>
    </dgm:pt>
    <dgm:pt modelId="{52C2A6C3-A5E1-47FE-8387-3CADB5CA134F}" type="parTrans" cxnId="{19E710D7-D726-4775-B2FF-8D7D6C966C5B}">
      <dgm:prSet/>
      <dgm:spPr/>
      <dgm:t>
        <a:bodyPr/>
        <a:lstStyle/>
        <a:p>
          <a:endParaRPr lang="en-US"/>
        </a:p>
      </dgm:t>
    </dgm:pt>
    <dgm:pt modelId="{FD126A9B-6AD0-42FD-A967-EF87B3492D60}" type="sibTrans" cxnId="{19E710D7-D726-4775-B2FF-8D7D6C966C5B}">
      <dgm:prSet/>
      <dgm:spPr/>
      <dgm:t>
        <a:bodyPr/>
        <a:lstStyle/>
        <a:p>
          <a:endParaRPr lang="en-US"/>
        </a:p>
      </dgm:t>
    </dgm:pt>
    <dgm:pt modelId="{BB810849-1B6A-443A-A856-EE16A2949AA6}">
      <dgm:prSet/>
      <dgm:spPr/>
      <dgm:t>
        <a:bodyPr/>
        <a:lstStyle/>
        <a:p>
          <a:pPr algn="l" rtl="0"/>
          <a:r>
            <a:rPr lang="en-US" dirty="0" smtClean="0"/>
            <a:t>Adjustable </a:t>
          </a:r>
          <a:r>
            <a:rPr lang="en-US" dirty="0" err="1" smtClean="0"/>
            <a:t>diopter</a:t>
          </a:r>
          <a:r>
            <a:rPr lang="en-US" dirty="0" smtClean="0"/>
            <a:t> settings</a:t>
          </a:r>
          <a:endParaRPr lang="en-US" dirty="0"/>
        </a:p>
      </dgm:t>
    </dgm:pt>
    <dgm:pt modelId="{1CDE1226-1680-4E4D-8B26-1ECCC07BA949}" type="parTrans" cxnId="{B67774CB-129D-4245-9F4C-8E2156086CE5}">
      <dgm:prSet/>
      <dgm:spPr/>
      <dgm:t>
        <a:bodyPr/>
        <a:lstStyle/>
        <a:p>
          <a:endParaRPr lang="en-US"/>
        </a:p>
      </dgm:t>
    </dgm:pt>
    <dgm:pt modelId="{976DFC45-7ADA-478A-8B7B-16D3939B9A62}" type="sibTrans" cxnId="{B67774CB-129D-4245-9F4C-8E2156086CE5}">
      <dgm:prSet/>
      <dgm:spPr/>
      <dgm:t>
        <a:bodyPr/>
        <a:lstStyle/>
        <a:p>
          <a:endParaRPr lang="en-US"/>
        </a:p>
      </dgm:t>
    </dgm:pt>
    <dgm:pt modelId="{DBCCE5A7-CCBC-4B94-8289-2B5AEDDBAE7F}">
      <dgm:prSet/>
      <dgm:spPr/>
      <dgm:t>
        <a:bodyPr/>
        <a:lstStyle/>
        <a:p>
          <a:pPr algn="l" rtl="0"/>
          <a:r>
            <a:rPr lang="en-US" dirty="0" err="1" smtClean="0"/>
            <a:t>Diopter</a:t>
          </a:r>
          <a:r>
            <a:rPr lang="en-US" dirty="0" smtClean="0"/>
            <a:t> settings range from -5 to +5 – used for accommodation , - which has ability to focus the lens of the eyes</a:t>
          </a:r>
          <a:endParaRPr lang="en-US" dirty="0"/>
        </a:p>
      </dgm:t>
    </dgm:pt>
    <dgm:pt modelId="{84CDCE09-1755-466A-9EFA-E7189017375A}" type="parTrans" cxnId="{3E87900C-DC56-4537-9631-ADCABF9461EB}">
      <dgm:prSet/>
      <dgm:spPr/>
      <dgm:t>
        <a:bodyPr/>
        <a:lstStyle/>
        <a:p>
          <a:endParaRPr lang="en-US"/>
        </a:p>
      </dgm:t>
    </dgm:pt>
    <dgm:pt modelId="{712741BA-218A-44FE-8E8D-79CF80DA9F50}" type="sibTrans" cxnId="{3E87900C-DC56-4537-9631-ADCABF9461EB}">
      <dgm:prSet/>
      <dgm:spPr/>
      <dgm:t>
        <a:bodyPr/>
        <a:lstStyle/>
        <a:p>
          <a:endParaRPr lang="en-US"/>
        </a:p>
      </dgm:t>
    </dgm:pt>
    <dgm:pt modelId="{5BC7AB11-2290-4501-ADB6-C5A4ACA948D1}" type="pres">
      <dgm:prSet presAssocID="{A24A4025-1AF6-42FF-A81B-DE32AE18DB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588684-E139-4129-8234-9F9A4A949169}" type="pres">
      <dgm:prSet presAssocID="{081B327F-5E74-45DA-8799-A13D714E3D6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0A39C-4E78-4B4C-890B-3044E3F0EDCE}" type="pres">
      <dgm:prSet presAssocID="{FD126A9B-6AD0-42FD-A967-EF87B3492D6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04EBA0A-7314-4D92-B87C-C3167306BDD4}" type="pres">
      <dgm:prSet presAssocID="{FD126A9B-6AD0-42FD-A967-EF87B3492D6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A3AAC2B-7224-4779-AFF0-FEEE8B70CE52}" type="pres">
      <dgm:prSet presAssocID="{BB810849-1B6A-443A-A856-EE16A2949AA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DBC33-CF74-454E-9227-76F7CDEDDAE4}" type="pres">
      <dgm:prSet presAssocID="{976DFC45-7ADA-478A-8B7B-16D3939B9A6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6900D01-AF40-4F7E-BB86-70B762BDF34B}" type="pres">
      <dgm:prSet presAssocID="{976DFC45-7ADA-478A-8B7B-16D3939B9A62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1F758C0-E4B5-4458-9D76-B08FE7F3BFBA}" type="pres">
      <dgm:prSet presAssocID="{DBCCE5A7-CCBC-4B94-8289-2B5AEDDBAE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D9EA7D-BC0C-43B9-BC2A-6E9BBE6C1C07}" type="presOf" srcId="{976DFC45-7ADA-478A-8B7B-16D3939B9A62}" destId="{66900D01-AF40-4F7E-BB86-70B762BDF34B}" srcOrd="1" destOrd="0" presId="urn:microsoft.com/office/officeart/2005/8/layout/process1"/>
    <dgm:cxn modelId="{B67774CB-129D-4245-9F4C-8E2156086CE5}" srcId="{A24A4025-1AF6-42FF-A81B-DE32AE18DBD5}" destId="{BB810849-1B6A-443A-A856-EE16A2949AA6}" srcOrd="1" destOrd="0" parTransId="{1CDE1226-1680-4E4D-8B26-1ECCC07BA949}" sibTransId="{976DFC45-7ADA-478A-8B7B-16D3939B9A62}"/>
    <dgm:cxn modelId="{19E710D7-D726-4775-B2FF-8D7D6C966C5B}" srcId="{A24A4025-1AF6-42FF-A81B-DE32AE18DBD5}" destId="{081B327F-5E74-45DA-8799-A13D714E3D61}" srcOrd="0" destOrd="0" parTransId="{52C2A6C3-A5E1-47FE-8387-3CADB5CA134F}" sibTransId="{FD126A9B-6AD0-42FD-A967-EF87B3492D60}"/>
    <dgm:cxn modelId="{C6839E02-8A56-48D2-A1E4-9E4761D64B04}" type="presOf" srcId="{BB810849-1B6A-443A-A856-EE16A2949AA6}" destId="{BA3AAC2B-7224-4779-AFF0-FEEE8B70CE52}" srcOrd="0" destOrd="0" presId="urn:microsoft.com/office/officeart/2005/8/layout/process1"/>
    <dgm:cxn modelId="{8B45CFD7-44A6-427F-A85C-F14BC406C505}" type="presOf" srcId="{976DFC45-7ADA-478A-8B7B-16D3939B9A62}" destId="{564DBC33-CF74-454E-9227-76F7CDEDDAE4}" srcOrd="0" destOrd="0" presId="urn:microsoft.com/office/officeart/2005/8/layout/process1"/>
    <dgm:cxn modelId="{5FD25D11-7B60-4584-A97E-FF7733794271}" type="presOf" srcId="{FD126A9B-6AD0-42FD-A967-EF87B3492D60}" destId="{9080A39C-4E78-4B4C-890B-3044E3F0EDCE}" srcOrd="0" destOrd="0" presId="urn:microsoft.com/office/officeart/2005/8/layout/process1"/>
    <dgm:cxn modelId="{503FE1F7-2A0F-49B2-87F5-CACA4BA2F75D}" type="presOf" srcId="{081B327F-5E74-45DA-8799-A13D714E3D61}" destId="{E0588684-E139-4129-8234-9F9A4A949169}" srcOrd="0" destOrd="0" presId="urn:microsoft.com/office/officeart/2005/8/layout/process1"/>
    <dgm:cxn modelId="{051C5EDC-C90D-4568-9B9A-498536802F09}" type="presOf" srcId="{FD126A9B-6AD0-42FD-A967-EF87B3492D60}" destId="{D04EBA0A-7314-4D92-B87C-C3167306BDD4}" srcOrd="1" destOrd="0" presId="urn:microsoft.com/office/officeart/2005/8/layout/process1"/>
    <dgm:cxn modelId="{D4367D66-028D-434C-94B0-E79AB7FA32B6}" type="presOf" srcId="{A24A4025-1AF6-42FF-A81B-DE32AE18DBD5}" destId="{5BC7AB11-2290-4501-ADB6-C5A4ACA948D1}" srcOrd="0" destOrd="0" presId="urn:microsoft.com/office/officeart/2005/8/layout/process1"/>
    <dgm:cxn modelId="{A182FC74-BE9F-4FA5-A504-A772AC3695FB}" type="presOf" srcId="{DBCCE5A7-CCBC-4B94-8289-2B5AEDDBAE7F}" destId="{01F758C0-E4B5-4458-9D76-B08FE7F3BFBA}" srcOrd="0" destOrd="0" presId="urn:microsoft.com/office/officeart/2005/8/layout/process1"/>
    <dgm:cxn modelId="{3E87900C-DC56-4537-9631-ADCABF9461EB}" srcId="{A24A4025-1AF6-42FF-A81B-DE32AE18DBD5}" destId="{DBCCE5A7-CCBC-4B94-8289-2B5AEDDBAE7F}" srcOrd="2" destOrd="0" parTransId="{84CDCE09-1755-466A-9EFA-E7189017375A}" sibTransId="{712741BA-218A-44FE-8E8D-79CF80DA9F50}"/>
    <dgm:cxn modelId="{AB1D94DB-8D91-431A-858B-A2A7A362C869}" type="presParOf" srcId="{5BC7AB11-2290-4501-ADB6-C5A4ACA948D1}" destId="{E0588684-E139-4129-8234-9F9A4A949169}" srcOrd="0" destOrd="0" presId="urn:microsoft.com/office/officeart/2005/8/layout/process1"/>
    <dgm:cxn modelId="{104F11F2-2BE2-45FA-B74D-C271EE98D0F0}" type="presParOf" srcId="{5BC7AB11-2290-4501-ADB6-C5A4ACA948D1}" destId="{9080A39C-4E78-4B4C-890B-3044E3F0EDCE}" srcOrd="1" destOrd="0" presId="urn:microsoft.com/office/officeart/2005/8/layout/process1"/>
    <dgm:cxn modelId="{AE51E649-0ECB-459F-9143-4914122A784A}" type="presParOf" srcId="{9080A39C-4E78-4B4C-890B-3044E3F0EDCE}" destId="{D04EBA0A-7314-4D92-B87C-C3167306BDD4}" srcOrd="0" destOrd="0" presId="urn:microsoft.com/office/officeart/2005/8/layout/process1"/>
    <dgm:cxn modelId="{1BCE6C4D-1558-4E7F-9402-BFFD2281F226}" type="presParOf" srcId="{5BC7AB11-2290-4501-ADB6-C5A4ACA948D1}" destId="{BA3AAC2B-7224-4779-AFF0-FEEE8B70CE52}" srcOrd="2" destOrd="0" presId="urn:microsoft.com/office/officeart/2005/8/layout/process1"/>
    <dgm:cxn modelId="{3A5F8AC2-1C6D-471D-AE3C-F67E733215CA}" type="presParOf" srcId="{5BC7AB11-2290-4501-ADB6-C5A4ACA948D1}" destId="{564DBC33-CF74-454E-9227-76F7CDEDDAE4}" srcOrd="3" destOrd="0" presId="urn:microsoft.com/office/officeart/2005/8/layout/process1"/>
    <dgm:cxn modelId="{6729D4D3-AD44-4A7F-B3AF-62FE9DB45DC1}" type="presParOf" srcId="{564DBC33-CF74-454E-9227-76F7CDEDDAE4}" destId="{66900D01-AF40-4F7E-BB86-70B762BDF34B}" srcOrd="0" destOrd="0" presId="urn:microsoft.com/office/officeart/2005/8/layout/process1"/>
    <dgm:cxn modelId="{99266F40-CA40-456F-998F-72F6134AF9E9}" type="presParOf" srcId="{5BC7AB11-2290-4501-ADB6-C5A4ACA948D1}" destId="{01F758C0-E4B5-4458-9D76-B08FE7F3BFBA}" srcOrd="4" destOrd="0" presId="urn:microsoft.com/office/officeart/2005/8/layout/process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69B1E5-7660-492A-87B9-47885B07D7A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626B0A-870A-4C5A-9703-97A37E60C7A4}">
      <dgm:prSet/>
      <dgm:spPr/>
      <dgm:t>
        <a:bodyPr/>
        <a:lstStyle/>
        <a:p>
          <a:pPr rtl="0"/>
          <a:r>
            <a:rPr lang="en-US" dirty="0" smtClean="0"/>
            <a:t>Available in 3/5 step manual changers / power zoom changers</a:t>
          </a:r>
          <a:endParaRPr lang="en-US" dirty="0"/>
        </a:p>
      </dgm:t>
    </dgm:pt>
    <dgm:pt modelId="{10CF5AF6-D592-4B9D-BCC4-4B3C4D357404}" type="parTrans" cxnId="{7478F9C5-9723-4977-840F-C740E9C01D8A}">
      <dgm:prSet/>
      <dgm:spPr/>
      <dgm:t>
        <a:bodyPr/>
        <a:lstStyle/>
        <a:p>
          <a:endParaRPr lang="en-US"/>
        </a:p>
      </dgm:t>
    </dgm:pt>
    <dgm:pt modelId="{55C03F83-AE78-4887-9047-4480C2ED72A9}" type="sibTrans" cxnId="{7478F9C5-9723-4977-840F-C740E9C01D8A}">
      <dgm:prSet/>
      <dgm:spPr/>
      <dgm:t>
        <a:bodyPr/>
        <a:lstStyle/>
        <a:p>
          <a:endParaRPr lang="en-US"/>
        </a:p>
      </dgm:t>
    </dgm:pt>
    <dgm:pt modelId="{B5BD741A-9066-4FDE-934B-31B1AB071515}">
      <dgm:prSet/>
      <dgm:spPr/>
      <dgm:t>
        <a:bodyPr/>
        <a:lstStyle/>
        <a:p>
          <a:pPr rtl="0"/>
          <a:r>
            <a:rPr lang="en-US" dirty="0" smtClean="0"/>
            <a:t>Located within the head of the microscope </a:t>
          </a:r>
          <a:endParaRPr lang="en-US" dirty="0"/>
        </a:p>
      </dgm:t>
    </dgm:pt>
    <dgm:pt modelId="{A41275FB-4B35-4D1E-9A89-8A3F774F4E7F}" type="parTrans" cxnId="{B26E27B0-E458-4766-86E8-C91A167F6D3F}">
      <dgm:prSet/>
      <dgm:spPr/>
      <dgm:t>
        <a:bodyPr/>
        <a:lstStyle/>
        <a:p>
          <a:endParaRPr lang="en-US"/>
        </a:p>
      </dgm:t>
    </dgm:pt>
    <dgm:pt modelId="{64B8435A-5677-4541-A5C2-F0E25C4F4797}" type="sibTrans" cxnId="{B26E27B0-E458-4766-86E8-C91A167F6D3F}">
      <dgm:prSet/>
      <dgm:spPr/>
      <dgm:t>
        <a:bodyPr/>
        <a:lstStyle/>
        <a:p>
          <a:endParaRPr lang="en-US"/>
        </a:p>
      </dgm:t>
    </dgm:pt>
    <dgm:pt modelId="{D323D737-15A0-4187-BEE5-2B31F845F503}">
      <dgm:prSet/>
      <dgm:spPr/>
      <dgm:t>
        <a:bodyPr/>
        <a:lstStyle/>
        <a:p>
          <a:pPr rtl="0"/>
          <a:r>
            <a:rPr lang="en-US" dirty="0" smtClean="0"/>
            <a:t>Power zoom changer – series of lenses that move back &amp; forth on a focusing ring to give a wide range of magnification factors  </a:t>
          </a:r>
          <a:endParaRPr lang="en-US" dirty="0"/>
        </a:p>
      </dgm:t>
    </dgm:pt>
    <dgm:pt modelId="{F00ABC8A-D689-4365-8090-2B3A89B0611E}" type="parTrans" cxnId="{562359A1-298A-479B-BED7-05A8FD528D7C}">
      <dgm:prSet/>
      <dgm:spPr/>
      <dgm:t>
        <a:bodyPr/>
        <a:lstStyle/>
        <a:p>
          <a:endParaRPr lang="en-US"/>
        </a:p>
      </dgm:t>
    </dgm:pt>
    <dgm:pt modelId="{46C5A776-4A90-4FDD-910C-8979B2F31D19}" type="sibTrans" cxnId="{562359A1-298A-479B-BED7-05A8FD528D7C}">
      <dgm:prSet/>
      <dgm:spPr/>
      <dgm:t>
        <a:bodyPr/>
        <a:lstStyle/>
        <a:p>
          <a:endParaRPr lang="en-US"/>
        </a:p>
      </dgm:t>
    </dgm:pt>
    <dgm:pt modelId="{C246AC25-06BB-4B70-8AC9-77820EA3B1F3}" type="pres">
      <dgm:prSet presAssocID="{6169B1E5-7660-492A-87B9-47885B07D7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3B3990-4BC4-4FAC-835F-BA09443F8E90}" type="pres">
      <dgm:prSet presAssocID="{A2626B0A-870A-4C5A-9703-97A37E60C7A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7876D-7C73-472A-9C08-E36B58CFB1B2}" type="pres">
      <dgm:prSet presAssocID="{55C03F83-AE78-4887-9047-4480C2ED72A9}" presName="spacer" presStyleCnt="0"/>
      <dgm:spPr/>
    </dgm:pt>
    <dgm:pt modelId="{871AA217-C95D-47A5-8CBF-F2148E63C77E}" type="pres">
      <dgm:prSet presAssocID="{B5BD741A-9066-4FDE-934B-31B1AB07151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4A07B2-C52F-4563-B966-CF8A53706836}" type="pres">
      <dgm:prSet presAssocID="{64B8435A-5677-4541-A5C2-F0E25C4F4797}" presName="spacer" presStyleCnt="0"/>
      <dgm:spPr/>
    </dgm:pt>
    <dgm:pt modelId="{714638E1-E0A6-4E31-B21B-A73F7C566F74}" type="pres">
      <dgm:prSet presAssocID="{D323D737-15A0-4187-BEE5-2B31F845F5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78F9C5-9723-4977-840F-C740E9C01D8A}" srcId="{6169B1E5-7660-492A-87B9-47885B07D7A6}" destId="{A2626B0A-870A-4C5A-9703-97A37E60C7A4}" srcOrd="0" destOrd="0" parTransId="{10CF5AF6-D592-4B9D-BCC4-4B3C4D357404}" sibTransId="{55C03F83-AE78-4887-9047-4480C2ED72A9}"/>
    <dgm:cxn modelId="{562359A1-298A-479B-BED7-05A8FD528D7C}" srcId="{6169B1E5-7660-492A-87B9-47885B07D7A6}" destId="{D323D737-15A0-4187-BEE5-2B31F845F503}" srcOrd="2" destOrd="0" parTransId="{F00ABC8A-D689-4365-8090-2B3A89B0611E}" sibTransId="{46C5A776-4A90-4FDD-910C-8979B2F31D19}"/>
    <dgm:cxn modelId="{E0135263-938E-43D2-A404-9158B5309616}" type="presOf" srcId="{D323D737-15A0-4187-BEE5-2B31F845F503}" destId="{714638E1-E0A6-4E31-B21B-A73F7C566F74}" srcOrd="0" destOrd="0" presId="urn:microsoft.com/office/officeart/2005/8/layout/vList2"/>
    <dgm:cxn modelId="{CE7E3FD5-FDE4-48C4-AEBF-2551DC26B25A}" type="presOf" srcId="{B5BD741A-9066-4FDE-934B-31B1AB071515}" destId="{871AA217-C95D-47A5-8CBF-F2148E63C77E}" srcOrd="0" destOrd="0" presId="urn:microsoft.com/office/officeart/2005/8/layout/vList2"/>
    <dgm:cxn modelId="{F9D6F0BF-D18B-4BAA-8FB5-40E27E96AA01}" type="presOf" srcId="{6169B1E5-7660-492A-87B9-47885B07D7A6}" destId="{C246AC25-06BB-4B70-8AC9-77820EA3B1F3}" srcOrd="0" destOrd="0" presId="urn:microsoft.com/office/officeart/2005/8/layout/vList2"/>
    <dgm:cxn modelId="{3BC8DCC4-C9CD-4026-B306-93B1F1FD13E2}" type="presOf" srcId="{A2626B0A-870A-4C5A-9703-97A37E60C7A4}" destId="{703B3990-4BC4-4FAC-835F-BA09443F8E90}" srcOrd="0" destOrd="0" presId="urn:microsoft.com/office/officeart/2005/8/layout/vList2"/>
    <dgm:cxn modelId="{B26E27B0-E458-4766-86E8-C91A167F6D3F}" srcId="{6169B1E5-7660-492A-87B9-47885B07D7A6}" destId="{B5BD741A-9066-4FDE-934B-31B1AB071515}" srcOrd="1" destOrd="0" parTransId="{A41275FB-4B35-4D1E-9A89-8A3F774F4E7F}" sibTransId="{64B8435A-5677-4541-A5C2-F0E25C4F4797}"/>
    <dgm:cxn modelId="{0AEB212C-9913-465E-8BFF-61453B535769}" type="presParOf" srcId="{C246AC25-06BB-4B70-8AC9-77820EA3B1F3}" destId="{703B3990-4BC4-4FAC-835F-BA09443F8E90}" srcOrd="0" destOrd="0" presId="urn:microsoft.com/office/officeart/2005/8/layout/vList2"/>
    <dgm:cxn modelId="{DE12DE7E-698D-41A2-83AE-074609489ABB}" type="presParOf" srcId="{C246AC25-06BB-4B70-8AC9-77820EA3B1F3}" destId="{68F7876D-7C73-472A-9C08-E36B58CFB1B2}" srcOrd="1" destOrd="0" presId="urn:microsoft.com/office/officeart/2005/8/layout/vList2"/>
    <dgm:cxn modelId="{5588168C-AF62-4019-840D-F2DCE70BD713}" type="presParOf" srcId="{C246AC25-06BB-4B70-8AC9-77820EA3B1F3}" destId="{871AA217-C95D-47A5-8CBF-F2148E63C77E}" srcOrd="2" destOrd="0" presId="urn:microsoft.com/office/officeart/2005/8/layout/vList2"/>
    <dgm:cxn modelId="{4BFD38F2-176A-4239-913A-AD143AC89310}" type="presParOf" srcId="{C246AC25-06BB-4B70-8AC9-77820EA3B1F3}" destId="{AD4A07B2-C52F-4563-B966-CF8A53706836}" srcOrd="3" destOrd="0" presId="urn:microsoft.com/office/officeart/2005/8/layout/vList2"/>
    <dgm:cxn modelId="{81B68615-FEB6-44F8-8BC4-1CEC2613C113}" type="presParOf" srcId="{C246AC25-06BB-4B70-8AC9-77820EA3B1F3}" destId="{714638E1-E0A6-4E31-B21B-A73F7C566F74}" srcOrd="4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4A75F7-AD45-4821-918F-F362B7ED6A70}" type="doc">
      <dgm:prSet loTypeId="urn:microsoft.com/office/officeart/2005/8/layout/hProcess9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FEF7678-ADE8-4C43-A45B-C06470E41959}">
      <dgm:prSet/>
      <dgm:spPr/>
      <dgm:t>
        <a:bodyPr/>
        <a:lstStyle/>
        <a:p>
          <a:pPr rtl="0"/>
          <a:r>
            <a:rPr lang="en-US" dirty="0" smtClean="0"/>
            <a:t>Magnification s in the range – 2.5x to 30x – recommended  </a:t>
          </a:r>
          <a:endParaRPr lang="en-US" dirty="0"/>
        </a:p>
      </dgm:t>
    </dgm:pt>
    <dgm:pt modelId="{26864A93-5DB4-4EA4-9320-F90F0B9EE3A8}" type="parTrans" cxnId="{25259394-789D-43EE-A6AA-1AC36E93C601}">
      <dgm:prSet/>
      <dgm:spPr/>
      <dgm:t>
        <a:bodyPr/>
        <a:lstStyle/>
        <a:p>
          <a:endParaRPr lang="en-US"/>
        </a:p>
      </dgm:t>
    </dgm:pt>
    <dgm:pt modelId="{60FD3E31-B3DE-45BC-B252-8FCA97078420}" type="sibTrans" cxnId="{25259394-789D-43EE-A6AA-1AC36E93C601}">
      <dgm:prSet/>
      <dgm:spPr/>
      <dgm:t>
        <a:bodyPr/>
        <a:lstStyle/>
        <a:p>
          <a:endParaRPr lang="en-US"/>
        </a:p>
      </dgm:t>
    </dgm:pt>
    <dgm:pt modelId="{BC071795-5B3E-47B4-A73D-56CFAB200479}">
      <dgm:prSet/>
      <dgm:spPr/>
      <dgm:t>
        <a:bodyPr/>
        <a:lstStyle/>
        <a:p>
          <a:pPr rtl="0"/>
          <a:r>
            <a:rPr lang="en-US" dirty="0" smtClean="0"/>
            <a:t>Start with lower magnification &amp; then adjust the field of view</a:t>
          </a:r>
          <a:endParaRPr lang="en-US" dirty="0"/>
        </a:p>
      </dgm:t>
    </dgm:pt>
    <dgm:pt modelId="{B35C17CD-BF73-4A94-A0B7-9E2CAB9E2588}" type="parTrans" cxnId="{FF485188-2821-4E25-BF35-F1B1F350850B}">
      <dgm:prSet/>
      <dgm:spPr/>
      <dgm:t>
        <a:bodyPr/>
        <a:lstStyle/>
        <a:p>
          <a:endParaRPr lang="en-US"/>
        </a:p>
      </dgm:t>
    </dgm:pt>
    <dgm:pt modelId="{41614931-3B9D-4CE7-BCC4-339A0F47ABE7}" type="sibTrans" cxnId="{FF485188-2821-4E25-BF35-F1B1F350850B}">
      <dgm:prSet/>
      <dgm:spPr/>
      <dgm:t>
        <a:bodyPr/>
        <a:lstStyle/>
        <a:p>
          <a:endParaRPr lang="en-US"/>
        </a:p>
      </dgm:t>
    </dgm:pt>
    <dgm:pt modelId="{BF55B1E0-3A38-4628-B948-718B92A774F6}" type="pres">
      <dgm:prSet presAssocID="{2A4A75F7-AD45-4821-918F-F362B7ED6A7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A8CD5E-6C62-417B-BE0E-9B0EFDE169D9}" type="pres">
      <dgm:prSet presAssocID="{2A4A75F7-AD45-4821-918F-F362B7ED6A70}" presName="arrow" presStyleLbl="bgShp" presStyleIdx="0" presStyleCnt="1"/>
      <dgm:spPr/>
    </dgm:pt>
    <dgm:pt modelId="{CFA4ED0E-87B7-4343-9782-73AF5CEADF6A}" type="pres">
      <dgm:prSet presAssocID="{2A4A75F7-AD45-4821-918F-F362B7ED6A70}" presName="linearProcess" presStyleCnt="0"/>
      <dgm:spPr/>
    </dgm:pt>
    <dgm:pt modelId="{737C5AE2-724E-46A5-A3FE-6147BEC25ED8}" type="pres">
      <dgm:prSet presAssocID="{5FEF7678-ADE8-4C43-A45B-C06470E41959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BB336-6CE1-4816-826A-D331C3E16B4F}" type="pres">
      <dgm:prSet presAssocID="{60FD3E31-B3DE-45BC-B252-8FCA97078420}" presName="sibTrans" presStyleCnt="0"/>
      <dgm:spPr/>
    </dgm:pt>
    <dgm:pt modelId="{BA38DEEF-60B4-41E3-8F6F-F49DF1053D25}" type="pres">
      <dgm:prSet presAssocID="{BC071795-5B3E-47B4-A73D-56CFAB200479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53B1DF-F844-4360-B946-58F1FA60F8A9}" type="presOf" srcId="{2A4A75F7-AD45-4821-918F-F362B7ED6A70}" destId="{BF55B1E0-3A38-4628-B948-718B92A774F6}" srcOrd="0" destOrd="0" presId="urn:microsoft.com/office/officeart/2005/8/layout/hProcess9"/>
    <dgm:cxn modelId="{FF485188-2821-4E25-BF35-F1B1F350850B}" srcId="{2A4A75F7-AD45-4821-918F-F362B7ED6A70}" destId="{BC071795-5B3E-47B4-A73D-56CFAB200479}" srcOrd="1" destOrd="0" parTransId="{B35C17CD-BF73-4A94-A0B7-9E2CAB9E2588}" sibTransId="{41614931-3B9D-4CE7-BCC4-339A0F47ABE7}"/>
    <dgm:cxn modelId="{44544767-6099-4DD6-958B-9D81503DDA92}" type="presOf" srcId="{BC071795-5B3E-47B4-A73D-56CFAB200479}" destId="{BA38DEEF-60B4-41E3-8F6F-F49DF1053D25}" srcOrd="0" destOrd="0" presId="urn:microsoft.com/office/officeart/2005/8/layout/hProcess9"/>
    <dgm:cxn modelId="{25259394-789D-43EE-A6AA-1AC36E93C601}" srcId="{2A4A75F7-AD45-4821-918F-F362B7ED6A70}" destId="{5FEF7678-ADE8-4C43-A45B-C06470E41959}" srcOrd="0" destOrd="0" parTransId="{26864A93-5DB4-4EA4-9320-F90F0B9EE3A8}" sibTransId="{60FD3E31-B3DE-45BC-B252-8FCA97078420}"/>
    <dgm:cxn modelId="{B7E653D3-756E-468E-9AD2-8A0E137319ED}" type="presOf" srcId="{5FEF7678-ADE8-4C43-A45B-C06470E41959}" destId="{737C5AE2-724E-46A5-A3FE-6147BEC25ED8}" srcOrd="0" destOrd="0" presId="urn:microsoft.com/office/officeart/2005/8/layout/hProcess9"/>
    <dgm:cxn modelId="{CE72BAC9-FEEE-4006-B6CD-BD275295D72C}" type="presParOf" srcId="{BF55B1E0-3A38-4628-B948-718B92A774F6}" destId="{45A8CD5E-6C62-417B-BE0E-9B0EFDE169D9}" srcOrd="0" destOrd="0" presId="urn:microsoft.com/office/officeart/2005/8/layout/hProcess9"/>
    <dgm:cxn modelId="{43E1DE2D-9F55-4090-8EA6-CA6AC5905A60}" type="presParOf" srcId="{BF55B1E0-3A38-4628-B948-718B92A774F6}" destId="{CFA4ED0E-87B7-4343-9782-73AF5CEADF6A}" srcOrd="1" destOrd="0" presId="urn:microsoft.com/office/officeart/2005/8/layout/hProcess9"/>
    <dgm:cxn modelId="{5BB91798-A59E-41EC-AD8F-310711846CB0}" type="presParOf" srcId="{CFA4ED0E-87B7-4343-9782-73AF5CEADF6A}" destId="{737C5AE2-724E-46A5-A3FE-6147BEC25ED8}" srcOrd="0" destOrd="0" presId="urn:microsoft.com/office/officeart/2005/8/layout/hProcess9"/>
    <dgm:cxn modelId="{CA1B50F1-4963-4088-88E2-1AE77B8F8999}" type="presParOf" srcId="{CFA4ED0E-87B7-4343-9782-73AF5CEADF6A}" destId="{BC0BB336-6CE1-4816-826A-D331C3E16B4F}" srcOrd="1" destOrd="0" presId="urn:microsoft.com/office/officeart/2005/8/layout/hProcess9"/>
    <dgm:cxn modelId="{E2198AAF-B38F-4EEA-A5C8-56C045EBF40C}" type="presParOf" srcId="{CFA4ED0E-87B7-4343-9782-73AF5CEADF6A}" destId="{BA38DEEF-60B4-41E3-8F6F-F49DF1053D25}" srcOrd="2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DD37BC-2326-4D5D-89B9-D641277E358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3A4E6D-45A6-4098-9076-446664C78A94}">
      <dgm:prSet/>
      <dgm:spPr/>
      <dgm:t>
        <a:bodyPr/>
        <a:lstStyle/>
        <a:p>
          <a:pPr rtl="0"/>
          <a:r>
            <a:rPr lang="en-US" dirty="0" smtClean="0"/>
            <a:t>To see the single image with both the eyes without any stress on pupil </a:t>
          </a:r>
          <a:endParaRPr lang="en-US" dirty="0"/>
        </a:p>
      </dgm:t>
    </dgm:pt>
    <dgm:pt modelId="{72AF4C7C-7E37-48B1-ACDD-4AFD8FC651B2}" type="parTrans" cxnId="{65C8F145-942F-4476-BA04-BE4FD0EAC68E}">
      <dgm:prSet/>
      <dgm:spPr/>
      <dgm:t>
        <a:bodyPr/>
        <a:lstStyle/>
        <a:p>
          <a:endParaRPr lang="en-US"/>
        </a:p>
      </dgm:t>
    </dgm:pt>
    <dgm:pt modelId="{94582691-A139-4964-AB39-EE2ED16D0D88}" type="sibTrans" cxnId="{65C8F145-942F-4476-BA04-BE4FD0EAC68E}">
      <dgm:prSet/>
      <dgm:spPr/>
      <dgm:t>
        <a:bodyPr/>
        <a:lstStyle/>
        <a:p>
          <a:endParaRPr lang="en-US"/>
        </a:p>
      </dgm:t>
    </dgm:pt>
    <dgm:pt modelId="{D4521D84-74EE-4612-A588-805F7CBBFCDB}">
      <dgm:prSet/>
      <dgm:spPr/>
      <dgm:t>
        <a:bodyPr/>
        <a:lstStyle/>
        <a:p>
          <a:pPr rtl="0"/>
          <a:r>
            <a:rPr lang="en-US" dirty="0" smtClean="0"/>
            <a:t>Setting the operators specific focus throughout the entire range of magnification </a:t>
          </a:r>
          <a:endParaRPr lang="en-US" dirty="0"/>
        </a:p>
      </dgm:t>
    </dgm:pt>
    <dgm:pt modelId="{EA0EDC1F-9262-424A-A31F-75D60DB9A255}" type="parTrans" cxnId="{1EBBC21D-9276-4FAF-9A03-D45475B35683}">
      <dgm:prSet/>
      <dgm:spPr/>
      <dgm:t>
        <a:bodyPr/>
        <a:lstStyle/>
        <a:p>
          <a:endParaRPr lang="en-US"/>
        </a:p>
      </dgm:t>
    </dgm:pt>
    <dgm:pt modelId="{FE06576F-5E03-45A3-B77D-9E3FE3BA59CC}" type="sibTrans" cxnId="{1EBBC21D-9276-4FAF-9A03-D45475B35683}">
      <dgm:prSet/>
      <dgm:spPr/>
      <dgm:t>
        <a:bodyPr/>
        <a:lstStyle/>
        <a:p>
          <a:endParaRPr lang="en-US"/>
        </a:p>
      </dgm:t>
    </dgm:pt>
    <dgm:pt modelId="{A29C9E51-0D9C-4F03-8FDA-AAE9520E599D}">
      <dgm:prSet/>
      <dgm:spPr/>
      <dgm:t>
        <a:bodyPr/>
        <a:lstStyle/>
        <a:p>
          <a:pPr rtl="0"/>
          <a:r>
            <a:rPr lang="en-US" dirty="0" smtClean="0"/>
            <a:t>Prevents unnecessary eye fatigue &amp; pain</a:t>
          </a:r>
          <a:endParaRPr lang="en-US" dirty="0"/>
        </a:p>
      </dgm:t>
    </dgm:pt>
    <dgm:pt modelId="{508CD78E-0804-4829-AD8A-CB01D620B6DB}" type="parTrans" cxnId="{BF2E0620-E29E-42B9-A955-5EF24D2ED252}">
      <dgm:prSet/>
      <dgm:spPr/>
      <dgm:t>
        <a:bodyPr/>
        <a:lstStyle/>
        <a:p>
          <a:endParaRPr lang="en-US"/>
        </a:p>
      </dgm:t>
    </dgm:pt>
    <dgm:pt modelId="{E7559F9F-13CA-41C7-9C28-4FEB5F12DB05}" type="sibTrans" cxnId="{BF2E0620-E29E-42B9-A955-5EF24D2ED252}">
      <dgm:prSet/>
      <dgm:spPr/>
      <dgm:t>
        <a:bodyPr/>
        <a:lstStyle/>
        <a:p>
          <a:endParaRPr lang="en-US"/>
        </a:p>
      </dgm:t>
    </dgm:pt>
    <dgm:pt modelId="{0785F850-2CF8-4090-AA44-B377BE0AC4FD}">
      <dgm:prSet/>
      <dgm:spPr/>
      <dgm:t>
        <a:bodyPr/>
        <a:lstStyle/>
        <a:p>
          <a:pPr rtl="0"/>
          <a:r>
            <a:rPr lang="en-US" dirty="0" smtClean="0"/>
            <a:t>In addition , when the microscope is </a:t>
          </a:r>
          <a:r>
            <a:rPr lang="en-US" dirty="0" err="1" smtClean="0"/>
            <a:t>parafocussed</a:t>
          </a:r>
          <a:r>
            <a:rPr lang="en-US" dirty="0" smtClean="0"/>
            <a:t>, accessories, such as camera&amp; auxiliary binoculars are also in focus </a:t>
          </a:r>
          <a:endParaRPr lang="en-US" dirty="0"/>
        </a:p>
      </dgm:t>
    </dgm:pt>
    <dgm:pt modelId="{8CB41CB6-2A3F-4760-A494-95BDDEF59823}" type="parTrans" cxnId="{623B170D-3E03-48F3-9524-7D8E1D92AC05}">
      <dgm:prSet/>
      <dgm:spPr/>
      <dgm:t>
        <a:bodyPr/>
        <a:lstStyle/>
        <a:p>
          <a:endParaRPr lang="en-US"/>
        </a:p>
      </dgm:t>
    </dgm:pt>
    <dgm:pt modelId="{2921275B-CB9B-402D-9906-827FBAFD3C7E}" type="sibTrans" cxnId="{623B170D-3E03-48F3-9524-7D8E1D92AC05}">
      <dgm:prSet/>
      <dgm:spPr/>
      <dgm:t>
        <a:bodyPr/>
        <a:lstStyle/>
        <a:p>
          <a:endParaRPr lang="en-US"/>
        </a:p>
      </dgm:t>
    </dgm:pt>
    <dgm:pt modelId="{2B3F2618-FC7C-4888-9B2D-EEB0BD89366B}" type="pres">
      <dgm:prSet presAssocID="{A5DD37BC-2326-4D5D-89B9-D641277E35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1DC4A9-1DB1-458D-83FD-6A2A14D8AE05}" type="pres">
      <dgm:prSet presAssocID="{333A4E6D-45A6-4098-9076-446664C78A9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607D3-F42B-46F9-9E37-14C6BEAE427E}" type="pres">
      <dgm:prSet presAssocID="{94582691-A139-4964-AB39-EE2ED16D0D88}" presName="spacer" presStyleCnt="0"/>
      <dgm:spPr/>
    </dgm:pt>
    <dgm:pt modelId="{4D8F99FE-3D25-43A9-AD59-0981A0072691}" type="pres">
      <dgm:prSet presAssocID="{D4521D84-74EE-4612-A588-805F7CBBFCD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EBDC4-4F31-4D3B-B96C-3E0763EABDD8}" type="pres">
      <dgm:prSet presAssocID="{FE06576F-5E03-45A3-B77D-9E3FE3BA59CC}" presName="spacer" presStyleCnt="0"/>
      <dgm:spPr/>
    </dgm:pt>
    <dgm:pt modelId="{7C1CD2A9-6A43-4F58-B46E-AD3BE66B0D8A}" type="pres">
      <dgm:prSet presAssocID="{A29C9E51-0D9C-4F03-8FDA-AAE9520E599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FB447-C879-402D-B796-90FB7BC55C7E}" type="pres">
      <dgm:prSet presAssocID="{E7559F9F-13CA-41C7-9C28-4FEB5F12DB05}" presName="spacer" presStyleCnt="0"/>
      <dgm:spPr/>
    </dgm:pt>
    <dgm:pt modelId="{A38770A7-FB94-4136-9B96-FC89A3994819}" type="pres">
      <dgm:prSet presAssocID="{0785F850-2CF8-4090-AA44-B377BE0AC4F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230D14-F8E8-4086-A3D3-D47DEF2543B2}" type="presOf" srcId="{A5DD37BC-2326-4D5D-89B9-D641277E3583}" destId="{2B3F2618-FC7C-4888-9B2D-EEB0BD89366B}" srcOrd="0" destOrd="0" presId="urn:microsoft.com/office/officeart/2005/8/layout/vList2"/>
    <dgm:cxn modelId="{65C8F145-942F-4476-BA04-BE4FD0EAC68E}" srcId="{A5DD37BC-2326-4D5D-89B9-D641277E3583}" destId="{333A4E6D-45A6-4098-9076-446664C78A94}" srcOrd="0" destOrd="0" parTransId="{72AF4C7C-7E37-48B1-ACDD-4AFD8FC651B2}" sibTransId="{94582691-A139-4964-AB39-EE2ED16D0D88}"/>
    <dgm:cxn modelId="{BF2E0620-E29E-42B9-A955-5EF24D2ED252}" srcId="{A5DD37BC-2326-4D5D-89B9-D641277E3583}" destId="{A29C9E51-0D9C-4F03-8FDA-AAE9520E599D}" srcOrd="2" destOrd="0" parTransId="{508CD78E-0804-4829-AD8A-CB01D620B6DB}" sibTransId="{E7559F9F-13CA-41C7-9C28-4FEB5F12DB05}"/>
    <dgm:cxn modelId="{BC52A040-057E-425F-B11A-DEFAF771EAE6}" type="presOf" srcId="{D4521D84-74EE-4612-A588-805F7CBBFCDB}" destId="{4D8F99FE-3D25-43A9-AD59-0981A0072691}" srcOrd="0" destOrd="0" presId="urn:microsoft.com/office/officeart/2005/8/layout/vList2"/>
    <dgm:cxn modelId="{A086EE4B-D41E-4813-ADEC-2147FA5F1348}" type="presOf" srcId="{0785F850-2CF8-4090-AA44-B377BE0AC4FD}" destId="{A38770A7-FB94-4136-9B96-FC89A3994819}" srcOrd="0" destOrd="0" presId="urn:microsoft.com/office/officeart/2005/8/layout/vList2"/>
    <dgm:cxn modelId="{623B170D-3E03-48F3-9524-7D8E1D92AC05}" srcId="{A5DD37BC-2326-4D5D-89B9-D641277E3583}" destId="{0785F850-2CF8-4090-AA44-B377BE0AC4FD}" srcOrd="3" destOrd="0" parTransId="{8CB41CB6-2A3F-4760-A494-95BDDEF59823}" sibTransId="{2921275B-CB9B-402D-9906-827FBAFD3C7E}"/>
    <dgm:cxn modelId="{93C5FA96-CCE2-406C-90DF-DC3AE4AB7FD9}" type="presOf" srcId="{333A4E6D-45A6-4098-9076-446664C78A94}" destId="{671DC4A9-1DB1-458D-83FD-6A2A14D8AE05}" srcOrd="0" destOrd="0" presId="urn:microsoft.com/office/officeart/2005/8/layout/vList2"/>
    <dgm:cxn modelId="{BE776296-DA13-4695-A4B2-2E03BF08807C}" type="presOf" srcId="{A29C9E51-0D9C-4F03-8FDA-AAE9520E599D}" destId="{7C1CD2A9-6A43-4F58-B46E-AD3BE66B0D8A}" srcOrd="0" destOrd="0" presId="urn:microsoft.com/office/officeart/2005/8/layout/vList2"/>
    <dgm:cxn modelId="{1EBBC21D-9276-4FAF-9A03-D45475B35683}" srcId="{A5DD37BC-2326-4D5D-89B9-D641277E3583}" destId="{D4521D84-74EE-4612-A588-805F7CBBFCDB}" srcOrd="1" destOrd="0" parTransId="{EA0EDC1F-9262-424A-A31F-75D60DB9A255}" sibTransId="{FE06576F-5E03-45A3-B77D-9E3FE3BA59CC}"/>
    <dgm:cxn modelId="{C34DB8B6-C79B-4D51-8CA0-EF410E216D58}" type="presParOf" srcId="{2B3F2618-FC7C-4888-9B2D-EEB0BD89366B}" destId="{671DC4A9-1DB1-458D-83FD-6A2A14D8AE05}" srcOrd="0" destOrd="0" presId="urn:microsoft.com/office/officeart/2005/8/layout/vList2"/>
    <dgm:cxn modelId="{295BCC24-DD6F-415D-89EC-679A4EDEEC3F}" type="presParOf" srcId="{2B3F2618-FC7C-4888-9B2D-EEB0BD89366B}" destId="{FD7607D3-F42B-46F9-9E37-14C6BEAE427E}" srcOrd="1" destOrd="0" presId="urn:microsoft.com/office/officeart/2005/8/layout/vList2"/>
    <dgm:cxn modelId="{910B6EB9-5118-4B19-8402-4B36AEB81AF2}" type="presParOf" srcId="{2B3F2618-FC7C-4888-9B2D-EEB0BD89366B}" destId="{4D8F99FE-3D25-43A9-AD59-0981A0072691}" srcOrd="2" destOrd="0" presId="urn:microsoft.com/office/officeart/2005/8/layout/vList2"/>
    <dgm:cxn modelId="{6E82F8EC-61CC-4DE2-B2C7-4D5107C4735B}" type="presParOf" srcId="{2B3F2618-FC7C-4888-9B2D-EEB0BD89366B}" destId="{EB6EBDC4-4F31-4D3B-B96C-3E0763EABDD8}" srcOrd="3" destOrd="0" presId="urn:microsoft.com/office/officeart/2005/8/layout/vList2"/>
    <dgm:cxn modelId="{BD2BE343-E352-4580-AECB-794045810E6C}" type="presParOf" srcId="{2B3F2618-FC7C-4888-9B2D-EEB0BD89366B}" destId="{7C1CD2A9-6A43-4F58-B46E-AD3BE66B0D8A}" srcOrd="4" destOrd="0" presId="urn:microsoft.com/office/officeart/2005/8/layout/vList2"/>
    <dgm:cxn modelId="{73FCB5B3-DD44-4481-B76F-FFF38E46C11B}" type="presParOf" srcId="{2B3F2618-FC7C-4888-9B2D-EEB0BD89366B}" destId="{491FB447-C879-402D-B796-90FB7BC55C7E}" srcOrd="5" destOrd="0" presId="urn:microsoft.com/office/officeart/2005/8/layout/vList2"/>
    <dgm:cxn modelId="{0222C93B-4511-42DC-B1A4-F374AC71A29B}" type="presParOf" srcId="{2B3F2618-FC7C-4888-9B2D-EEB0BD89366B}" destId="{A38770A7-FB94-4136-9B96-FC89A3994819}" srcOrd="6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12F3D8-BC0D-4712-A55A-5EBD93E7CF9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D8007A2-CDCD-42DC-BF9C-6762379644CA}">
      <dgm:prSet/>
      <dgm:spPr/>
      <dgm:t>
        <a:bodyPr/>
        <a:lstStyle/>
        <a:p>
          <a:pPr rtl="0"/>
          <a:r>
            <a:rPr lang="en-US" dirty="0" smtClean="0"/>
            <a:t>100x xenon halogen bulb in a fan cooled system</a:t>
          </a:r>
          <a:endParaRPr lang="en-US" dirty="0"/>
        </a:p>
      </dgm:t>
    </dgm:pt>
    <dgm:pt modelId="{8655EFA8-50BC-474E-A0E5-3FFE1F6B8C56}" type="parTrans" cxnId="{C4E195D9-0884-4DEC-9DC6-56CA5DCBE939}">
      <dgm:prSet/>
      <dgm:spPr/>
      <dgm:t>
        <a:bodyPr/>
        <a:lstStyle/>
        <a:p>
          <a:endParaRPr lang="en-US"/>
        </a:p>
      </dgm:t>
    </dgm:pt>
    <dgm:pt modelId="{3BD1E44C-E3FD-48D3-9E1B-74587835C9E4}" type="sibTrans" cxnId="{C4E195D9-0884-4DEC-9DC6-56CA5DCBE939}">
      <dgm:prSet/>
      <dgm:spPr/>
      <dgm:t>
        <a:bodyPr/>
        <a:lstStyle/>
        <a:p>
          <a:endParaRPr lang="en-US"/>
        </a:p>
      </dgm:t>
    </dgm:pt>
    <dgm:pt modelId="{F0A07682-EFA8-4342-B48D-B33BC276F45B}">
      <dgm:prSet/>
      <dgm:spPr/>
      <dgm:t>
        <a:bodyPr/>
        <a:lstStyle/>
        <a:p>
          <a:pPr rtl="0"/>
          <a:r>
            <a:rPr lang="en-US" dirty="0" smtClean="0"/>
            <a:t>Fiber optic light ( quartz halogen bulb is focused onto the end of the fibrotic cable )</a:t>
          </a:r>
          <a:endParaRPr lang="en-US" dirty="0"/>
        </a:p>
      </dgm:t>
    </dgm:pt>
    <dgm:pt modelId="{257C7D6D-E91D-474B-838C-3FC712E8CF18}" type="parTrans" cxnId="{D7141BAD-AE01-47CF-B8DE-55A0200C54F9}">
      <dgm:prSet/>
      <dgm:spPr/>
      <dgm:t>
        <a:bodyPr/>
        <a:lstStyle/>
        <a:p>
          <a:endParaRPr lang="en-US"/>
        </a:p>
      </dgm:t>
    </dgm:pt>
    <dgm:pt modelId="{21453082-07F9-47AE-9AF3-8E9478DC805A}" type="sibTrans" cxnId="{D7141BAD-AE01-47CF-B8DE-55A0200C54F9}">
      <dgm:prSet/>
      <dgm:spPr/>
      <dgm:t>
        <a:bodyPr/>
        <a:lstStyle/>
        <a:p>
          <a:endParaRPr lang="en-US"/>
        </a:p>
      </dgm:t>
    </dgm:pt>
    <dgm:pt modelId="{1219206C-F58F-4FA0-8200-947C5982A4E2}">
      <dgm:prSet/>
      <dgm:spPr/>
      <dgm:t>
        <a:bodyPr/>
        <a:lstStyle/>
        <a:p>
          <a:pPr rtl="0"/>
          <a:r>
            <a:rPr lang="en-US" dirty="0" smtClean="0"/>
            <a:t>The light is reflected through a condensing lens to a series of prisms &amp; then through the objective lens to the surgical field </a:t>
          </a:r>
          <a:endParaRPr lang="en-US" dirty="0"/>
        </a:p>
      </dgm:t>
    </dgm:pt>
    <dgm:pt modelId="{E4D55A0F-7318-44A4-B248-85A86B2EEC2F}" type="parTrans" cxnId="{0D4EE26E-65E4-4605-891D-3EEF48A4F960}">
      <dgm:prSet/>
      <dgm:spPr/>
      <dgm:t>
        <a:bodyPr/>
        <a:lstStyle/>
        <a:p>
          <a:endParaRPr lang="en-US"/>
        </a:p>
      </dgm:t>
    </dgm:pt>
    <dgm:pt modelId="{DA90F3F1-2100-4549-BADE-CCE2805016C5}" type="sibTrans" cxnId="{0D4EE26E-65E4-4605-891D-3EEF48A4F960}">
      <dgm:prSet/>
      <dgm:spPr/>
      <dgm:t>
        <a:bodyPr/>
        <a:lstStyle/>
        <a:p>
          <a:endParaRPr lang="en-US"/>
        </a:p>
      </dgm:t>
    </dgm:pt>
    <dgm:pt modelId="{99F30AB4-44FF-4413-9E44-2A790B98CB13}" type="pres">
      <dgm:prSet presAssocID="{F112F3D8-BC0D-4712-A55A-5EBD93E7CF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256AD6-686B-4E8E-8388-B631E53A53F7}" type="pres">
      <dgm:prSet presAssocID="{6D8007A2-CDCD-42DC-BF9C-6762379644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127C4-87E2-4E09-BF61-17D6E45AE70C}" type="pres">
      <dgm:prSet presAssocID="{3BD1E44C-E3FD-48D3-9E1B-74587835C9E4}" presName="spacer" presStyleCnt="0"/>
      <dgm:spPr/>
    </dgm:pt>
    <dgm:pt modelId="{265BBCCD-82ED-4DD1-8416-AC6A44F179FC}" type="pres">
      <dgm:prSet presAssocID="{F0A07682-EFA8-4342-B48D-B33BC276F4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7BB72-DF02-4655-972B-38558914002B}" type="pres">
      <dgm:prSet presAssocID="{21453082-07F9-47AE-9AF3-8E9478DC805A}" presName="spacer" presStyleCnt="0"/>
      <dgm:spPr/>
    </dgm:pt>
    <dgm:pt modelId="{D541DD4E-93C8-4A7F-809A-0024E6118B8D}" type="pres">
      <dgm:prSet presAssocID="{1219206C-F58F-4FA0-8200-947C5982A4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E195D9-0884-4DEC-9DC6-56CA5DCBE939}" srcId="{F112F3D8-BC0D-4712-A55A-5EBD93E7CF9D}" destId="{6D8007A2-CDCD-42DC-BF9C-6762379644CA}" srcOrd="0" destOrd="0" parTransId="{8655EFA8-50BC-474E-A0E5-3FFE1F6B8C56}" sibTransId="{3BD1E44C-E3FD-48D3-9E1B-74587835C9E4}"/>
    <dgm:cxn modelId="{0D4EE26E-65E4-4605-891D-3EEF48A4F960}" srcId="{F112F3D8-BC0D-4712-A55A-5EBD93E7CF9D}" destId="{1219206C-F58F-4FA0-8200-947C5982A4E2}" srcOrd="2" destOrd="0" parTransId="{E4D55A0F-7318-44A4-B248-85A86B2EEC2F}" sibTransId="{DA90F3F1-2100-4549-BADE-CCE2805016C5}"/>
    <dgm:cxn modelId="{535499CD-2BB0-42C5-9651-841C928E9FD3}" type="presOf" srcId="{F112F3D8-BC0D-4712-A55A-5EBD93E7CF9D}" destId="{99F30AB4-44FF-4413-9E44-2A790B98CB13}" srcOrd="0" destOrd="0" presId="urn:microsoft.com/office/officeart/2005/8/layout/vList2"/>
    <dgm:cxn modelId="{B7351F0F-A73F-4107-AA77-099DE13A79BF}" type="presOf" srcId="{F0A07682-EFA8-4342-B48D-B33BC276F45B}" destId="{265BBCCD-82ED-4DD1-8416-AC6A44F179FC}" srcOrd="0" destOrd="0" presId="urn:microsoft.com/office/officeart/2005/8/layout/vList2"/>
    <dgm:cxn modelId="{D7141BAD-AE01-47CF-B8DE-55A0200C54F9}" srcId="{F112F3D8-BC0D-4712-A55A-5EBD93E7CF9D}" destId="{F0A07682-EFA8-4342-B48D-B33BC276F45B}" srcOrd="1" destOrd="0" parTransId="{257C7D6D-E91D-474B-838C-3FC712E8CF18}" sibTransId="{21453082-07F9-47AE-9AF3-8E9478DC805A}"/>
    <dgm:cxn modelId="{7F224FFD-F501-4889-AB34-3736724B455F}" type="presOf" srcId="{1219206C-F58F-4FA0-8200-947C5982A4E2}" destId="{D541DD4E-93C8-4A7F-809A-0024E6118B8D}" srcOrd="0" destOrd="0" presId="urn:microsoft.com/office/officeart/2005/8/layout/vList2"/>
    <dgm:cxn modelId="{16C847DB-18A7-4F9A-9489-1F5797A2D08E}" type="presOf" srcId="{6D8007A2-CDCD-42DC-BF9C-6762379644CA}" destId="{07256AD6-686B-4E8E-8388-B631E53A53F7}" srcOrd="0" destOrd="0" presId="urn:microsoft.com/office/officeart/2005/8/layout/vList2"/>
    <dgm:cxn modelId="{668C7EAD-8009-4E3E-B597-96F6AEDDA087}" type="presParOf" srcId="{99F30AB4-44FF-4413-9E44-2A790B98CB13}" destId="{07256AD6-686B-4E8E-8388-B631E53A53F7}" srcOrd="0" destOrd="0" presId="urn:microsoft.com/office/officeart/2005/8/layout/vList2"/>
    <dgm:cxn modelId="{B546283F-6721-4E0F-90A7-8E1C94BCEA51}" type="presParOf" srcId="{99F30AB4-44FF-4413-9E44-2A790B98CB13}" destId="{CFC127C4-87E2-4E09-BF61-17D6E45AE70C}" srcOrd="1" destOrd="0" presId="urn:microsoft.com/office/officeart/2005/8/layout/vList2"/>
    <dgm:cxn modelId="{A15AA241-4BE8-4309-9497-0CBF4BFEF9BC}" type="presParOf" srcId="{99F30AB4-44FF-4413-9E44-2A790B98CB13}" destId="{265BBCCD-82ED-4DD1-8416-AC6A44F179FC}" srcOrd="2" destOrd="0" presId="urn:microsoft.com/office/officeart/2005/8/layout/vList2"/>
    <dgm:cxn modelId="{455795E4-6518-4EC5-B2B0-A709CBE4F3E0}" type="presParOf" srcId="{99F30AB4-44FF-4413-9E44-2A790B98CB13}" destId="{3997BB72-DF02-4655-972B-38558914002B}" srcOrd="3" destOrd="0" presId="urn:microsoft.com/office/officeart/2005/8/layout/vList2"/>
    <dgm:cxn modelId="{BF834360-1848-405C-9D3F-854B47B9D21E}" type="presParOf" srcId="{99F30AB4-44FF-4413-9E44-2A790B98CB13}" destId="{D541DD4E-93C8-4A7F-809A-0024E6118B8D}" srcOrd="4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AC50F-A805-420F-AC7F-A5C2F7BA6E8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8952D-B435-4C2F-9461-24AF53500C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diagramLayout" Target="../diagrams/layout14.xml"/><Relationship Id="rId7" Type="http://schemas.openxmlformats.org/officeDocument/2006/relationships/diagramLayout" Target="../diagrams/layout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4.xml"/><Relationship Id="rId9" Type="http://schemas.openxmlformats.org/officeDocument/2006/relationships/diagramColors" Target="../diagrams/colors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MICROSCOPES IN ENDODONTICS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3886200"/>
            <a:ext cx="3657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DR. ANITA RAO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Anatomy of the dental operating microscope </a:t>
            </a:r>
            <a:endParaRPr lang="en-US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358" t="16836" r="19813" b="52116"/>
          <a:stretch>
            <a:fillRect/>
          </a:stretch>
        </p:blipFill>
        <p:spPr bwMode="auto">
          <a:xfrm>
            <a:off x="6096000" y="12192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1143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Eye piece 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0" y="1752600"/>
          <a:ext cx="60960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Binoculars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017" t="65381" r="17221" b="10768"/>
          <a:stretch>
            <a:fillRect/>
          </a:stretch>
        </p:blipFill>
        <p:spPr bwMode="auto">
          <a:xfrm>
            <a:off x="5486400" y="14478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6413" t="9447" r="49625" b="74091"/>
          <a:stretch>
            <a:fillRect/>
          </a:stretch>
        </p:blipFill>
        <p:spPr bwMode="auto">
          <a:xfrm>
            <a:off x="0" y="990600"/>
            <a:ext cx="525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Magnification changer </a:t>
            </a:r>
            <a:endParaRPr lang="en-US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9" t="40770" r="53292" b="32655"/>
          <a:stretch>
            <a:fillRect/>
          </a:stretch>
        </p:blipFill>
        <p:spPr bwMode="auto">
          <a:xfrm>
            <a:off x="2743200" y="39624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0" y="685800"/>
          <a:ext cx="9144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2971800" y="617220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Recommended magnification 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850" t="77669" r="59776" b="14012"/>
          <a:stretch>
            <a:fillRect/>
          </a:stretch>
        </p:blipFill>
        <p:spPr bwMode="auto">
          <a:xfrm>
            <a:off x="76200" y="2209800"/>
            <a:ext cx="38100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Diagram 9"/>
          <p:cNvGraphicFramePr/>
          <p:nvPr/>
        </p:nvGraphicFramePr>
        <p:xfrm>
          <a:off x="0" y="838200"/>
          <a:ext cx="9144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484" t="15994" r="12945" b="77320"/>
          <a:stretch>
            <a:fillRect/>
          </a:stretch>
        </p:blipFill>
        <p:spPr bwMode="auto">
          <a:xfrm>
            <a:off x="2057400" y="4114800"/>
            <a:ext cx="4343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50938" t="9755" r="16065" b="84005"/>
          <a:stretch>
            <a:fillRect/>
          </a:stretch>
        </p:blipFill>
        <p:spPr bwMode="auto">
          <a:xfrm>
            <a:off x="5105400" y="2133600"/>
            <a:ext cx="35814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981200"/>
            <a:ext cx="3810000" cy="838200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Parfocalization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236" t="21887" r="10449" b="32655"/>
          <a:stretch>
            <a:fillRect/>
          </a:stretch>
        </p:blipFill>
        <p:spPr bwMode="auto">
          <a:xfrm>
            <a:off x="0" y="914400"/>
            <a:ext cx="4343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48006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/>
        </p:nvGraphicFramePr>
        <p:xfrm>
          <a:off x="4572000" y="2514600"/>
          <a:ext cx="4572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Illumination </a:t>
            </a:r>
            <a:br>
              <a:rPr lang="en-US" sz="2800" b="1" dirty="0" smtClean="0"/>
            </a:b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297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 t="18520" r="56553" b="66328"/>
          <a:stretch>
            <a:fillRect/>
          </a:stretch>
        </p:blipFill>
        <p:spPr bwMode="auto">
          <a:xfrm>
            <a:off x="762000" y="3886200"/>
            <a:ext cx="66294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Beam splitter </a:t>
            </a:r>
            <a:endParaRPr lang="en-US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724" t="46855" r="62199" b="39137"/>
          <a:stretch>
            <a:fillRect/>
          </a:stretch>
        </p:blipFill>
        <p:spPr bwMode="auto">
          <a:xfrm>
            <a:off x="3276600" y="3352800"/>
            <a:ext cx="502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200090"/>
            <a:ext cx="914400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Inserted in the optical pathway of the microscope as it returns to the operators eyes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4192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Function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2340114"/>
            <a:ext cx="76200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Supply light to an accessory such as a camera/ an </a:t>
            </a:r>
            <a:r>
              <a:rPr lang="en-US" sz="2000" dirty="0" err="1" smtClean="0"/>
              <a:t>auxillary</a:t>
            </a:r>
            <a:r>
              <a:rPr lang="en-US" sz="2000" dirty="0" smtClean="0"/>
              <a:t> observation tube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PROCEDURE FOR USING DENTAL OPERATING MICROSCOPE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OPERATOR POSITIONS &amp; ERGONOMICS</a:t>
            </a:r>
            <a:endParaRPr lang="en-US" b="1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0" y="1371600"/>
          <a:ext cx="91440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50000" t="10850" r="20498" b="64457"/>
          <a:stretch>
            <a:fillRect/>
          </a:stretch>
        </p:blipFill>
        <p:spPr bwMode="auto">
          <a:xfrm>
            <a:off x="4572000" y="4343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E.G.,- in case  there is a fractured instrument  in the </a:t>
            </a:r>
            <a:r>
              <a:rPr lang="en-US" sz="2800" b="1" dirty="0" err="1" smtClean="0"/>
              <a:t>mesial</a:t>
            </a:r>
            <a:r>
              <a:rPr lang="en-US" sz="2800" b="1" dirty="0" smtClean="0"/>
              <a:t> root of </a:t>
            </a:r>
            <a:r>
              <a:rPr lang="en-US" sz="2800" b="1" dirty="0" err="1" smtClean="0"/>
              <a:t>mandibular</a:t>
            </a:r>
            <a:r>
              <a:rPr lang="en-US" sz="2800" b="1" dirty="0" smtClean="0"/>
              <a:t> 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molar </a:t>
            </a:r>
            <a:endParaRPr lang="en-US" sz="2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160" t="51704" r="23815" b="43660"/>
          <a:stretch>
            <a:fillRect/>
          </a:stretch>
        </p:blipFill>
        <p:spPr bwMode="auto">
          <a:xfrm>
            <a:off x="304800" y="3886200"/>
            <a:ext cx="792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Diagram 9"/>
          <p:cNvGraphicFramePr/>
          <p:nvPr/>
        </p:nvGraphicFramePr>
        <p:xfrm>
          <a:off x="0" y="1066800"/>
          <a:ext cx="9144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4120" t="56619" r="17042" b="16869"/>
          <a:stretch>
            <a:fillRect/>
          </a:stretch>
        </p:blipFill>
        <p:spPr bwMode="auto">
          <a:xfrm>
            <a:off x="0" y="1524000"/>
            <a:ext cx="350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733800" y="1371600"/>
          <a:ext cx="5257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0685" t="8418" r="56553" b="71378"/>
          <a:stretch>
            <a:fillRect/>
          </a:stretch>
        </p:blipFill>
        <p:spPr bwMode="auto">
          <a:xfrm>
            <a:off x="7010400" y="2971800"/>
            <a:ext cx="114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4876800"/>
            <a:ext cx="609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905000"/>
            <a:ext cx="7467600" cy="38862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dirty="0" smtClean="0"/>
              <a:t>One of the most important developments in conventional &amp; surgical </a:t>
            </a:r>
            <a:r>
              <a:rPr lang="en-US" sz="2800" dirty="0" err="1" smtClean="0"/>
              <a:t>endodontics</a:t>
            </a:r>
            <a:r>
              <a:rPr lang="en-US" sz="2800" dirty="0" smtClean="0"/>
              <a:t>  has been the introduction of the surgical operating microscope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systems of microscope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887" t="38724" r="62869" b="37706"/>
          <a:stretch>
            <a:fillRect/>
          </a:stretch>
        </p:blipFill>
        <p:spPr bwMode="auto">
          <a:xfrm>
            <a:off x="152400" y="1295400"/>
            <a:ext cx="2209800" cy="197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2420" t="10102" r="10449" b="49491"/>
          <a:stretch>
            <a:fillRect/>
          </a:stretch>
        </p:blipFill>
        <p:spPr bwMode="auto">
          <a:xfrm>
            <a:off x="3650974" y="2667000"/>
            <a:ext cx="153062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3105" t="65273" r="62869" b="10768"/>
          <a:stretch>
            <a:fillRect/>
          </a:stretch>
        </p:blipFill>
        <p:spPr bwMode="auto">
          <a:xfrm>
            <a:off x="6186616" y="1371600"/>
            <a:ext cx="219538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2400" y="3352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Ceiling mounted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3505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Wall mounted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257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Floor mounted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 smtClean="0"/>
              <a:t>ACCESSORIES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1"/>
            <a:ext cx="8686800" cy="12953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The microscope is connected to the television/ computer monitor for viewer / the assistant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971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Microscope may be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524887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viewer&amp; one attachment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2420" t="69028" r="10449" b="17503"/>
          <a:stretch>
            <a:fillRect/>
          </a:stretch>
        </p:blipFill>
        <p:spPr bwMode="auto">
          <a:xfrm>
            <a:off x="533400" y="3276600"/>
            <a:ext cx="3429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295400" y="4724400"/>
            <a:ext cx="125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Two viewer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971" t="10113" r="60288" b="74454"/>
          <a:stretch>
            <a:fillRect/>
          </a:stretch>
        </p:blipFill>
        <p:spPr bwMode="auto">
          <a:xfrm>
            <a:off x="5867400" y="3200400"/>
            <a:ext cx="2971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362925" y="4659868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One viewer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3744" t="34199" r="58813" b="32655"/>
          <a:stretch>
            <a:fillRect/>
          </a:stretch>
        </p:blipFill>
        <p:spPr bwMode="auto">
          <a:xfrm>
            <a:off x="6172200" y="1143000"/>
            <a:ext cx="284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172200" y="3048000"/>
            <a:ext cx="381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1"/>
          <a:ext cx="9144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745468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Purpose of </a:t>
            </a:r>
            <a:r>
              <a:rPr lang="en-US" sz="2400" b="1" dirty="0" err="1" smtClean="0"/>
              <a:t>documenttion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4267200"/>
          <a:ext cx="91440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 l="10685" t="31989" r="54368" b="42298"/>
          <a:stretch>
            <a:fillRect/>
          </a:stretch>
        </p:blipFill>
        <p:spPr bwMode="auto">
          <a:xfrm>
            <a:off x="5181600" y="556260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257800" y="6858000"/>
            <a:ext cx="2286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Optimum configuration of DOM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Questions – short notes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Dental operatory microscope</a:t>
            </a:r>
          </a:p>
          <a:p>
            <a:r>
              <a:rPr lang="en-US" dirty="0" smtClean="0"/>
              <a:t>Advantages of DOM</a:t>
            </a:r>
          </a:p>
          <a:p>
            <a:r>
              <a:rPr lang="en-US" dirty="0" smtClean="0"/>
              <a:t>Applications of DOM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en-US" dirty="0" smtClean="0"/>
              <a:t>Triad of endodontic micro surgery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84" t="21165" r="57883" b="59593"/>
          <a:stretch>
            <a:fillRect/>
          </a:stretch>
        </p:blipFill>
        <p:spPr bwMode="auto">
          <a:xfrm>
            <a:off x="1600200" y="1371600"/>
            <a:ext cx="5943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 HISTORY OF MICRO SCOPES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56" t="43774" r="55924" b="23866"/>
          <a:stretch>
            <a:fillRect/>
          </a:stretch>
        </p:blipFill>
        <p:spPr bwMode="auto">
          <a:xfrm>
            <a:off x="1447800" y="1447800"/>
            <a:ext cx="6062381" cy="4385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Benefits of dental  operating microscope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8991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Other benefits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685800"/>
          <a:ext cx="9144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Applications of dental operating microscopes 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microscopes to the other fields of dentistry 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7" t="49151" r="57597" b="25921"/>
          <a:stretch>
            <a:fillRect/>
          </a:stretch>
        </p:blipFill>
        <p:spPr bwMode="auto">
          <a:xfrm>
            <a:off x="228600" y="1676400"/>
            <a:ext cx="80010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Positioning of the dental operating microscope </a:t>
            </a:r>
            <a:endParaRPr lang="en-US" sz="32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990600"/>
          <a:ext cx="8991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817</Words>
  <Application>Microsoft Office PowerPoint</Application>
  <PresentationFormat>On-screen Show (4:3)</PresentationFormat>
  <Paragraphs>103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MICROSCOPES IN ENDODONTICS </vt:lpstr>
      <vt:lpstr>Slide 2</vt:lpstr>
      <vt:lpstr>Triad of endodontic micro surgery </vt:lpstr>
      <vt:lpstr>THE  HISTORY OF MICRO SCOPES</vt:lpstr>
      <vt:lpstr>Benefits of dental  operating microscope</vt:lpstr>
      <vt:lpstr>Other benefits </vt:lpstr>
      <vt:lpstr>Applications of dental operating microscopes </vt:lpstr>
      <vt:lpstr>Applications of microscopes to the other fields of dentistry </vt:lpstr>
      <vt:lpstr>Positioning of the dental operating microscope </vt:lpstr>
      <vt:lpstr>Anatomy of the dental operating microscope </vt:lpstr>
      <vt:lpstr>Binoculars </vt:lpstr>
      <vt:lpstr>Magnification changer </vt:lpstr>
      <vt:lpstr>Recommended magnification </vt:lpstr>
      <vt:lpstr>Parfocalization </vt:lpstr>
      <vt:lpstr>Illumination  </vt:lpstr>
      <vt:lpstr>Beam splitter </vt:lpstr>
      <vt:lpstr>PROCEDURE FOR USING DENTAL OPERATING MICROSCOPE </vt:lpstr>
      <vt:lpstr>E.G.,- in case  there is a fractured instrument  in the mesial root of mandibular 1st molar </vt:lpstr>
      <vt:lpstr>Slide 19</vt:lpstr>
      <vt:lpstr>Suspension systems of microscope </vt:lpstr>
      <vt:lpstr>ACCESSORIES</vt:lpstr>
      <vt:lpstr>Slide 22</vt:lpstr>
      <vt:lpstr>Documentation </vt:lpstr>
      <vt:lpstr>Optimum configuration of DOM</vt:lpstr>
      <vt:lpstr>Questions – short notes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MICROSCOPES IN ENDODONTICS </dc:title>
  <dc:creator>cons</dc:creator>
  <cp:lastModifiedBy>cons</cp:lastModifiedBy>
  <cp:revision>86</cp:revision>
  <dcterms:created xsi:type="dcterms:W3CDTF">2020-06-15T06:12:24Z</dcterms:created>
  <dcterms:modified xsi:type="dcterms:W3CDTF">2020-06-16T06:56:16Z</dcterms:modified>
</cp:coreProperties>
</file>